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8" r:id="rId1"/>
  </p:sldMasterIdLst>
  <p:notesMasterIdLst>
    <p:notesMasterId r:id="rId20"/>
  </p:notesMasterIdLst>
  <p:sldIdLst>
    <p:sldId id="401" r:id="rId2"/>
    <p:sldId id="468" r:id="rId3"/>
    <p:sldId id="477" r:id="rId4"/>
    <p:sldId id="478" r:id="rId5"/>
    <p:sldId id="480" r:id="rId6"/>
    <p:sldId id="440" r:id="rId7"/>
    <p:sldId id="462" r:id="rId8"/>
    <p:sldId id="474" r:id="rId9"/>
    <p:sldId id="456" r:id="rId10"/>
    <p:sldId id="469" r:id="rId11"/>
    <p:sldId id="483" r:id="rId12"/>
    <p:sldId id="484" r:id="rId13"/>
    <p:sldId id="475" r:id="rId14"/>
    <p:sldId id="482" r:id="rId15"/>
    <p:sldId id="470" r:id="rId16"/>
    <p:sldId id="481" r:id="rId17"/>
    <p:sldId id="471" r:id="rId18"/>
    <p:sldId id="458" r:id="rId19"/>
  </p:sldIdLst>
  <p:sldSz cx="9144000" cy="5143500" type="screen16x9"/>
  <p:notesSz cx="6858000" cy="9144000"/>
  <p:embeddedFontLst>
    <p:embeddedFont>
      <p:font typeface="等线" panose="02010600030101010101" pitchFamily="2" charset="-122"/>
      <p:regular r:id="rId21"/>
      <p:bold r:id="rId22"/>
    </p:embeddedFont>
    <p:embeddedFont>
      <p:font typeface="等线" panose="02010600030101010101" pitchFamily="2" charset="-122"/>
      <p:regular r:id="rId21"/>
      <p:bold r:id="rId22"/>
    </p:embeddedFon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Cambria Math" panose="02040503050406030204" pitchFamily="18" charset="0"/>
      <p:regular r:id="rId27"/>
    </p:embeddedFont>
    <p:embeddedFont>
      <p:font typeface="Lato" panose="020F0502020204030203" pitchFamily="34" charset="0"/>
      <p:regular r:id="rId28"/>
      <p:bold r:id="rId29"/>
      <p:italic r:id="rId30"/>
      <p:boldItalic r:id="rId31"/>
    </p:embeddedFont>
    <p:embeddedFont>
      <p:font typeface="MS Reference Sans Serif" panose="020B0604030504040204" pitchFamily="34" charset="0"/>
      <p:regular r:id="rId32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2F2"/>
    <a:srgbClr val="FF0000"/>
    <a:srgbClr val="FF6600"/>
    <a:srgbClr val="000000"/>
    <a:srgbClr val="F96DA9"/>
    <a:srgbClr val="FF66CC"/>
    <a:srgbClr val="FFFF00"/>
    <a:srgbClr val="B39378"/>
    <a:srgbClr val="00B050"/>
    <a:srgbClr val="7A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E73D15A-D7CA-4DA5-ADD4-0FB10E87D520}" v="642" dt="2025-01-10T12:36:14.99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83" autoAdjust="0"/>
    <p:restoredTop sz="77100" autoAdjust="0"/>
  </p:normalViewPr>
  <p:slideViewPr>
    <p:cSldViewPr snapToGrid="0">
      <p:cViewPr varScale="1">
        <p:scale>
          <a:sx n="130" d="100"/>
          <a:sy n="130" d="100"/>
        </p:scale>
        <p:origin x="1160" y="18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21" Type="http://schemas.openxmlformats.org/officeDocument/2006/relationships/font" Target="fonts/font1.fntdata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presProps" Target="presProps.xml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昱辙 周" userId="c2ab5b34f68bd014" providerId="LiveId" clId="{6E73D15A-D7CA-4DA5-ADD4-0FB10E87D520}"/>
    <pc:docChg chg="undo custSel addSld modSld">
      <pc:chgData name="昱辙 周" userId="c2ab5b34f68bd014" providerId="LiveId" clId="{6E73D15A-D7CA-4DA5-ADD4-0FB10E87D520}" dt="2025-01-10T12:36:42.937" v="1472" actId="1036"/>
      <pc:docMkLst>
        <pc:docMk/>
      </pc:docMkLst>
      <pc:sldChg chg="addSp delSp modSp mod modAnim">
        <pc:chgData name="昱辙 周" userId="c2ab5b34f68bd014" providerId="LiveId" clId="{6E73D15A-D7CA-4DA5-ADD4-0FB10E87D520}" dt="2025-01-10T08:37:03.658" v="446" actId="20577"/>
        <pc:sldMkLst>
          <pc:docMk/>
          <pc:sldMk cId="2489229294" sldId="408"/>
        </pc:sldMkLst>
        <pc:spChg chg="mod">
          <ac:chgData name="昱辙 周" userId="c2ab5b34f68bd014" providerId="LiveId" clId="{6E73D15A-D7CA-4DA5-ADD4-0FB10E87D520}" dt="2025-01-10T08:37:03.658" v="446" actId="20577"/>
          <ac:spMkLst>
            <pc:docMk/>
            <pc:sldMk cId="2489229294" sldId="408"/>
            <ac:spMk id="2" creationId="{121637BA-6542-D34B-A4DB-33C01054DCB4}"/>
          </ac:spMkLst>
        </pc:spChg>
        <pc:spChg chg="mod">
          <ac:chgData name="昱辙 周" userId="c2ab5b34f68bd014" providerId="LiveId" clId="{6E73D15A-D7CA-4DA5-ADD4-0FB10E87D520}" dt="2025-01-10T08:36:21.748" v="423" actId="113"/>
          <ac:spMkLst>
            <pc:docMk/>
            <pc:sldMk cId="2489229294" sldId="408"/>
            <ac:spMk id="7" creationId="{E94E6FC7-9812-0638-C26D-15463D870F56}"/>
          </ac:spMkLst>
        </pc:spChg>
        <pc:picChg chg="add del mod">
          <ac:chgData name="昱辙 周" userId="c2ab5b34f68bd014" providerId="LiveId" clId="{6E73D15A-D7CA-4DA5-ADD4-0FB10E87D520}" dt="2025-01-10T08:37:02.547" v="443" actId="478"/>
          <ac:picMkLst>
            <pc:docMk/>
            <pc:sldMk cId="2489229294" sldId="408"/>
            <ac:picMk id="4" creationId="{F62AA1C5-F225-42F8-0663-32AA77251F03}"/>
          </ac:picMkLst>
        </pc:picChg>
        <pc:picChg chg="add mod">
          <ac:chgData name="昱辙 周" userId="c2ab5b34f68bd014" providerId="LiveId" clId="{6E73D15A-D7CA-4DA5-ADD4-0FB10E87D520}" dt="2025-01-10T08:35:25.823" v="374" actId="571"/>
          <ac:picMkLst>
            <pc:docMk/>
            <pc:sldMk cId="2489229294" sldId="408"/>
            <ac:picMk id="5" creationId="{653C8E60-E0CD-0287-99A2-00EDD5F200A5}"/>
          </ac:picMkLst>
        </pc:picChg>
      </pc:sldChg>
      <pc:sldChg chg="addSp delSp modSp mod delAnim">
        <pc:chgData name="昱辙 周" userId="c2ab5b34f68bd014" providerId="LiveId" clId="{6E73D15A-D7CA-4DA5-ADD4-0FB10E87D520}" dt="2025-01-10T09:48:53.479" v="732" actId="478"/>
        <pc:sldMkLst>
          <pc:docMk/>
          <pc:sldMk cId="2554204990" sldId="440"/>
        </pc:sldMkLst>
        <pc:spChg chg="mod">
          <ac:chgData name="昱辙 周" userId="c2ab5b34f68bd014" providerId="LiveId" clId="{6E73D15A-D7CA-4DA5-ADD4-0FB10E87D520}" dt="2025-01-10T08:37:14.293" v="468" actId="20577"/>
          <ac:spMkLst>
            <pc:docMk/>
            <pc:sldMk cId="2554204990" sldId="440"/>
            <ac:spMk id="2" creationId="{121637BA-6542-D34B-A4DB-33C01054DCB4}"/>
          </ac:spMkLst>
        </pc:spChg>
        <pc:spChg chg="mod">
          <ac:chgData name="昱辙 周" userId="c2ab5b34f68bd014" providerId="LiveId" clId="{6E73D15A-D7CA-4DA5-ADD4-0FB10E87D520}" dt="2025-01-10T09:44:22.090" v="622" actId="113"/>
          <ac:spMkLst>
            <pc:docMk/>
            <pc:sldMk cId="2554204990" sldId="440"/>
            <ac:spMk id="3" creationId="{9BF46A72-307E-38AF-FBDC-E01FFC1D1E2F}"/>
          </ac:spMkLst>
        </pc:spChg>
        <pc:spChg chg="del">
          <ac:chgData name="昱辙 周" userId="c2ab5b34f68bd014" providerId="LiveId" clId="{6E73D15A-D7CA-4DA5-ADD4-0FB10E87D520}" dt="2025-01-10T08:38:05.024" v="471" actId="478"/>
          <ac:spMkLst>
            <pc:docMk/>
            <pc:sldMk cId="2554204990" sldId="440"/>
            <ac:spMk id="4" creationId="{BF97678C-FFEF-F5EE-4017-ACB7324DD77D}"/>
          </ac:spMkLst>
        </pc:spChg>
        <pc:spChg chg="del">
          <ac:chgData name="昱辙 周" userId="c2ab5b34f68bd014" providerId="LiveId" clId="{6E73D15A-D7CA-4DA5-ADD4-0FB10E87D520}" dt="2025-01-10T08:38:01.934" v="470" actId="478"/>
          <ac:spMkLst>
            <pc:docMk/>
            <pc:sldMk cId="2554204990" sldId="440"/>
            <ac:spMk id="5" creationId="{46EC957D-7DCE-020F-11A9-2271F028FCD2}"/>
          </ac:spMkLst>
        </pc:spChg>
        <pc:spChg chg="del mod">
          <ac:chgData name="昱辙 周" userId="c2ab5b34f68bd014" providerId="LiveId" clId="{6E73D15A-D7CA-4DA5-ADD4-0FB10E87D520}" dt="2025-01-10T08:38:01.934" v="470" actId="478"/>
          <ac:spMkLst>
            <pc:docMk/>
            <pc:sldMk cId="2554204990" sldId="440"/>
            <ac:spMk id="7" creationId="{E94E6FC7-9812-0638-C26D-15463D870F56}"/>
          </ac:spMkLst>
        </pc:spChg>
        <pc:spChg chg="del">
          <ac:chgData name="昱辙 周" userId="c2ab5b34f68bd014" providerId="LiveId" clId="{6E73D15A-D7CA-4DA5-ADD4-0FB10E87D520}" dt="2025-01-10T08:38:01.934" v="470" actId="478"/>
          <ac:spMkLst>
            <pc:docMk/>
            <pc:sldMk cId="2554204990" sldId="440"/>
            <ac:spMk id="10" creationId="{04B1804A-AD4A-756A-B269-F82E50B8E601}"/>
          </ac:spMkLst>
        </pc:spChg>
        <pc:spChg chg="del">
          <ac:chgData name="昱辙 周" userId="c2ab5b34f68bd014" providerId="LiveId" clId="{6E73D15A-D7CA-4DA5-ADD4-0FB10E87D520}" dt="2025-01-10T08:38:01.934" v="470" actId="478"/>
          <ac:spMkLst>
            <pc:docMk/>
            <pc:sldMk cId="2554204990" sldId="440"/>
            <ac:spMk id="11" creationId="{4E860D44-B439-6A65-D88B-652D166E94C6}"/>
          </ac:spMkLst>
        </pc:spChg>
        <pc:spChg chg="del">
          <ac:chgData name="昱辙 周" userId="c2ab5b34f68bd014" providerId="LiveId" clId="{6E73D15A-D7CA-4DA5-ADD4-0FB10E87D520}" dt="2025-01-10T08:38:01.934" v="470" actId="478"/>
          <ac:spMkLst>
            <pc:docMk/>
            <pc:sldMk cId="2554204990" sldId="440"/>
            <ac:spMk id="13" creationId="{38F3EABD-567A-BD18-5DAE-54359018D24A}"/>
          </ac:spMkLst>
        </pc:spChg>
        <pc:spChg chg="del">
          <ac:chgData name="昱辙 周" userId="c2ab5b34f68bd014" providerId="LiveId" clId="{6E73D15A-D7CA-4DA5-ADD4-0FB10E87D520}" dt="2025-01-10T08:38:01.934" v="470" actId="478"/>
          <ac:spMkLst>
            <pc:docMk/>
            <pc:sldMk cId="2554204990" sldId="440"/>
            <ac:spMk id="16" creationId="{93C208F7-640C-0BE0-8860-1DBEFA5F8ED0}"/>
          </ac:spMkLst>
        </pc:spChg>
        <pc:spChg chg="del">
          <ac:chgData name="昱辙 周" userId="c2ab5b34f68bd014" providerId="LiveId" clId="{6E73D15A-D7CA-4DA5-ADD4-0FB10E87D520}" dt="2025-01-10T08:38:01.934" v="470" actId="478"/>
          <ac:spMkLst>
            <pc:docMk/>
            <pc:sldMk cId="2554204990" sldId="440"/>
            <ac:spMk id="17" creationId="{9C0C245D-65FF-9DF5-B96F-1BF1F4750ABC}"/>
          </ac:spMkLst>
        </pc:spChg>
        <pc:picChg chg="add del mod">
          <ac:chgData name="昱辙 周" userId="c2ab5b34f68bd014" providerId="LiveId" clId="{6E73D15A-D7CA-4DA5-ADD4-0FB10E87D520}" dt="2025-01-10T09:45:38.928" v="704" actId="478"/>
          <ac:picMkLst>
            <pc:docMk/>
            <pc:sldMk cId="2554204990" sldId="440"/>
            <ac:picMk id="6" creationId="{D320C761-7E37-A2CE-D3D3-9870732570F0}"/>
          </ac:picMkLst>
        </pc:picChg>
        <pc:picChg chg="add del mod">
          <ac:chgData name="昱辙 周" userId="c2ab5b34f68bd014" providerId="LiveId" clId="{6E73D15A-D7CA-4DA5-ADD4-0FB10E87D520}" dt="2025-01-10T09:48:53.479" v="732" actId="478"/>
          <ac:picMkLst>
            <pc:docMk/>
            <pc:sldMk cId="2554204990" sldId="440"/>
            <ac:picMk id="8" creationId="{5B10D43A-A7C1-206C-107F-87981439708C}"/>
          </ac:picMkLst>
        </pc:picChg>
      </pc:sldChg>
      <pc:sldChg chg="addSp modSp mod modAnim">
        <pc:chgData name="昱辙 周" userId="c2ab5b34f68bd014" providerId="LiveId" clId="{6E73D15A-D7CA-4DA5-ADD4-0FB10E87D520}" dt="2025-01-10T10:11:33.973" v="1206" actId="20577"/>
        <pc:sldMkLst>
          <pc:docMk/>
          <pc:sldMk cId="2672021576" sldId="456"/>
        </pc:sldMkLst>
        <pc:spChg chg="mod">
          <ac:chgData name="昱辙 周" userId="c2ab5b34f68bd014" providerId="LiveId" clId="{6E73D15A-D7CA-4DA5-ADD4-0FB10E87D520}" dt="2025-01-10T10:03:56.962" v="1036" actId="20577"/>
          <ac:spMkLst>
            <pc:docMk/>
            <pc:sldMk cId="2672021576" sldId="456"/>
            <ac:spMk id="2" creationId="{121637BA-6542-D34B-A4DB-33C01054DCB4}"/>
          </ac:spMkLst>
        </pc:spChg>
        <pc:spChg chg="add mod">
          <ac:chgData name="昱辙 周" userId="c2ab5b34f68bd014" providerId="LiveId" clId="{6E73D15A-D7CA-4DA5-ADD4-0FB10E87D520}" dt="2025-01-10T10:11:10.354" v="1157" actId="1035"/>
          <ac:spMkLst>
            <pc:docMk/>
            <pc:sldMk cId="2672021576" sldId="456"/>
            <ac:spMk id="6" creationId="{F0BD1521-A3CA-0343-88C0-C36BB3305EDF}"/>
          </ac:spMkLst>
        </pc:spChg>
        <pc:spChg chg="mod">
          <ac:chgData name="昱辙 周" userId="c2ab5b34f68bd014" providerId="LiveId" clId="{6E73D15A-D7CA-4DA5-ADD4-0FB10E87D520}" dt="2025-01-10T10:11:16.025" v="1158" actId="14100"/>
          <ac:spMkLst>
            <pc:docMk/>
            <pc:sldMk cId="2672021576" sldId="456"/>
            <ac:spMk id="7" creationId="{E94E6FC7-9812-0638-C26D-15463D870F56}"/>
          </ac:spMkLst>
        </pc:spChg>
        <pc:spChg chg="add mod">
          <ac:chgData name="昱辙 周" userId="c2ab5b34f68bd014" providerId="LiveId" clId="{6E73D15A-D7CA-4DA5-ADD4-0FB10E87D520}" dt="2025-01-10T10:11:10.354" v="1157" actId="1035"/>
          <ac:spMkLst>
            <pc:docMk/>
            <pc:sldMk cId="2672021576" sldId="456"/>
            <ac:spMk id="8" creationId="{70A9753C-DDF0-EAD5-2EE7-085E30615E43}"/>
          </ac:spMkLst>
        </pc:spChg>
        <pc:spChg chg="add mod">
          <ac:chgData name="昱辙 周" userId="c2ab5b34f68bd014" providerId="LiveId" clId="{6E73D15A-D7CA-4DA5-ADD4-0FB10E87D520}" dt="2025-01-10T10:11:10.354" v="1157" actId="1035"/>
          <ac:spMkLst>
            <pc:docMk/>
            <pc:sldMk cId="2672021576" sldId="456"/>
            <ac:spMk id="9" creationId="{B50F986F-2DE1-7BD8-703D-8822A23A92D3}"/>
          </ac:spMkLst>
        </pc:spChg>
        <pc:spChg chg="add mod">
          <ac:chgData name="昱辙 周" userId="c2ab5b34f68bd014" providerId="LiveId" clId="{6E73D15A-D7CA-4DA5-ADD4-0FB10E87D520}" dt="2025-01-10T10:11:33.973" v="1206" actId="20577"/>
          <ac:spMkLst>
            <pc:docMk/>
            <pc:sldMk cId="2672021576" sldId="456"/>
            <ac:spMk id="10" creationId="{285ABDDF-933F-0C84-64D5-03EF13222D5E}"/>
          </ac:spMkLst>
        </pc:spChg>
        <pc:picChg chg="add mod">
          <ac:chgData name="昱辙 周" userId="c2ab5b34f68bd014" providerId="LiveId" clId="{6E73D15A-D7CA-4DA5-ADD4-0FB10E87D520}" dt="2025-01-10T10:09:14.358" v="1111" actId="1076"/>
          <ac:picMkLst>
            <pc:docMk/>
            <pc:sldMk cId="2672021576" sldId="456"/>
            <ac:picMk id="4" creationId="{0905F510-3F60-8666-BFD0-6D068D9B5D9A}"/>
          </ac:picMkLst>
        </pc:picChg>
        <pc:picChg chg="add mod">
          <ac:chgData name="昱辙 周" userId="c2ab5b34f68bd014" providerId="LiveId" clId="{6E73D15A-D7CA-4DA5-ADD4-0FB10E87D520}" dt="2025-01-10T10:11:10.354" v="1157" actId="1035"/>
          <ac:picMkLst>
            <pc:docMk/>
            <pc:sldMk cId="2672021576" sldId="456"/>
            <ac:picMk id="5" creationId="{75E30717-2C8C-DACA-5E44-3716B6DD3367}"/>
          </ac:picMkLst>
        </pc:picChg>
      </pc:sldChg>
      <pc:sldChg chg="addSp delSp modSp mod delAnim">
        <pc:chgData name="昱辙 周" userId="c2ab5b34f68bd014" providerId="LiveId" clId="{6E73D15A-D7CA-4DA5-ADD4-0FB10E87D520}" dt="2025-01-10T10:02:22.563" v="990" actId="1036"/>
        <pc:sldMkLst>
          <pc:docMk/>
          <pc:sldMk cId="3060687164" sldId="462"/>
        </pc:sldMkLst>
        <pc:spChg chg="mod">
          <ac:chgData name="昱辙 周" userId="c2ab5b34f68bd014" providerId="LiveId" clId="{6E73D15A-D7CA-4DA5-ADD4-0FB10E87D520}" dt="2025-01-10T09:44:49.624" v="698" actId="20577"/>
          <ac:spMkLst>
            <pc:docMk/>
            <pc:sldMk cId="3060687164" sldId="462"/>
            <ac:spMk id="2" creationId="{CEC0D909-DCAD-F777-8D2E-BC0453F9311A}"/>
          </ac:spMkLst>
        </pc:spChg>
        <pc:spChg chg="del">
          <ac:chgData name="昱辙 周" userId="c2ab5b34f68bd014" providerId="LiveId" clId="{6E73D15A-D7CA-4DA5-ADD4-0FB10E87D520}" dt="2025-01-10T09:45:02.143" v="702" actId="478"/>
          <ac:spMkLst>
            <pc:docMk/>
            <pc:sldMk cId="3060687164" sldId="462"/>
            <ac:spMk id="7" creationId="{15A1EA99-5994-27DD-A886-298B1C330B44}"/>
          </ac:spMkLst>
        </pc:spChg>
        <pc:spChg chg="del">
          <ac:chgData name="昱辙 周" userId="c2ab5b34f68bd014" providerId="LiveId" clId="{6E73D15A-D7CA-4DA5-ADD4-0FB10E87D520}" dt="2025-01-10T09:44:59.850" v="701" actId="478"/>
          <ac:spMkLst>
            <pc:docMk/>
            <pc:sldMk cId="3060687164" sldId="462"/>
            <ac:spMk id="8" creationId="{92C8C80A-A416-0D0D-1F1B-C0A9F0C110D9}"/>
          </ac:spMkLst>
        </pc:spChg>
        <pc:spChg chg="del">
          <ac:chgData name="昱辙 周" userId="c2ab5b34f68bd014" providerId="LiveId" clId="{6E73D15A-D7CA-4DA5-ADD4-0FB10E87D520}" dt="2025-01-10T09:44:59.850" v="701" actId="478"/>
          <ac:spMkLst>
            <pc:docMk/>
            <pc:sldMk cId="3060687164" sldId="462"/>
            <ac:spMk id="14" creationId="{18576AA8-45AC-8A22-4DA9-FC487A22E75D}"/>
          </ac:spMkLst>
        </pc:spChg>
        <pc:spChg chg="del">
          <ac:chgData name="昱辙 周" userId="c2ab5b34f68bd014" providerId="LiveId" clId="{6E73D15A-D7CA-4DA5-ADD4-0FB10E87D520}" dt="2025-01-10T09:44:59.850" v="701" actId="478"/>
          <ac:spMkLst>
            <pc:docMk/>
            <pc:sldMk cId="3060687164" sldId="462"/>
            <ac:spMk id="15" creationId="{2F6BD7D3-5CAA-759E-429E-845AFDA909BD}"/>
          </ac:spMkLst>
        </pc:spChg>
        <pc:spChg chg="add mod">
          <ac:chgData name="昱辙 周" userId="c2ab5b34f68bd014" providerId="LiveId" clId="{6E73D15A-D7CA-4DA5-ADD4-0FB10E87D520}" dt="2025-01-10T10:02:22.563" v="990" actId="1036"/>
          <ac:spMkLst>
            <pc:docMk/>
            <pc:sldMk cId="3060687164" sldId="462"/>
            <ac:spMk id="16" creationId="{C9631A0A-6B07-8C0A-23D6-AFA722369E94}"/>
          </ac:spMkLst>
        </pc:spChg>
        <pc:spChg chg="add mod">
          <ac:chgData name="昱辙 周" userId="c2ab5b34f68bd014" providerId="LiveId" clId="{6E73D15A-D7CA-4DA5-ADD4-0FB10E87D520}" dt="2025-01-10T10:02:22.563" v="990" actId="1036"/>
          <ac:spMkLst>
            <pc:docMk/>
            <pc:sldMk cId="3060687164" sldId="462"/>
            <ac:spMk id="17" creationId="{005A08EB-D12B-77C1-83EE-F01426B3F4AA}"/>
          </ac:spMkLst>
        </pc:spChg>
        <pc:spChg chg="del">
          <ac:chgData name="昱辙 周" userId="c2ab5b34f68bd014" providerId="LiveId" clId="{6E73D15A-D7CA-4DA5-ADD4-0FB10E87D520}" dt="2025-01-10T09:44:59.850" v="701" actId="478"/>
          <ac:spMkLst>
            <pc:docMk/>
            <pc:sldMk cId="3060687164" sldId="462"/>
            <ac:spMk id="18" creationId="{6A629D3A-8665-D5E3-95B6-7195BD46A287}"/>
          </ac:spMkLst>
        </pc:spChg>
        <pc:spChg chg="del">
          <ac:chgData name="昱辙 周" userId="c2ab5b34f68bd014" providerId="LiveId" clId="{6E73D15A-D7CA-4DA5-ADD4-0FB10E87D520}" dt="2025-01-10T09:44:59.850" v="701" actId="478"/>
          <ac:spMkLst>
            <pc:docMk/>
            <pc:sldMk cId="3060687164" sldId="462"/>
            <ac:spMk id="19" creationId="{D07DCFB4-5397-0B55-1212-C2AA2024F9B7}"/>
          </ac:spMkLst>
        </pc:spChg>
        <pc:spChg chg="del">
          <ac:chgData name="昱辙 周" userId="c2ab5b34f68bd014" providerId="LiveId" clId="{6E73D15A-D7CA-4DA5-ADD4-0FB10E87D520}" dt="2025-01-10T09:44:59.850" v="701" actId="478"/>
          <ac:spMkLst>
            <pc:docMk/>
            <pc:sldMk cId="3060687164" sldId="462"/>
            <ac:spMk id="20" creationId="{1B3C8864-2773-18EF-6F1D-223C67CB2B03}"/>
          </ac:spMkLst>
        </pc:spChg>
        <pc:spChg chg="del">
          <ac:chgData name="昱辙 周" userId="c2ab5b34f68bd014" providerId="LiveId" clId="{6E73D15A-D7CA-4DA5-ADD4-0FB10E87D520}" dt="2025-01-10T09:44:59.850" v="701" actId="478"/>
          <ac:spMkLst>
            <pc:docMk/>
            <pc:sldMk cId="3060687164" sldId="462"/>
            <ac:spMk id="21" creationId="{D410956F-260B-ED28-04B5-22836D9699CF}"/>
          </ac:spMkLst>
        </pc:spChg>
        <pc:spChg chg="del">
          <ac:chgData name="昱辙 周" userId="c2ab5b34f68bd014" providerId="LiveId" clId="{6E73D15A-D7CA-4DA5-ADD4-0FB10E87D520}" dt="2025-01-10T09:44:57.730" v="699" actId="478"/>
          <ac:spMkLst>
            <pc:docMk/>
            <pc:sldMk cId="3060687164" sldId="462"/>
            <ac:spMk id="22" creationId="{A7089F77-5DE9-38AE-D732-5D82E2689674}"/>
          </ac:spMkLst>
        </pc:spChg>
        <pc:spChg chg="del">
          <ac:chgData name="昱辙 周" userId="c2ab5b34f68bd014" providerId="LiveId" clId="{6E73D15A-D7CA-4DA5-ADD4-0FB10E87D520}" dt="2025-01-10T09:44:58.759" v="700" actId="478"/>
          <ac:spMkLst>
            <pc:docMk/>
            <pc:sldMk cId="3060687164" sldId="462"/>
            <ac:spMk id="23" creationId="{CBD016F6-BD0E-9E5D-6D05-7EA5A3E77C39}"/>
          </ac:spMkLst>
        </pc:spChg>
        <pc:spChg chg="add mod">
          <ac:chgData name="昱辙 周" userId="c2ab5b34f68bd014" providerId="LiveId" clId="{6E73D15A-D7CA-4DA5-ADD4-0FB10E87D520}" dt="2025-01-10T10:00:59.676" v="935" actId="1076"/>
          <ac:spMkLst>
            <pc:docMk/>
            <pc:sldMk cId="3060687164" sldId="462"/>
            <ac:spMk id="25" creationId="{FFBE853A-C174-F22D-E035-9CE2931C541A}"/>
          </ac:spMkLst>
        </pc:spChg>
        <pc:spChg chg="add mod">
          <ac:chgData name="昱辙 周" userId="c2ab5b34f68bd014" providerId="LiveId" clId="{6E73D15A-D7CA-4DA5-ADD4-0FB10E87D520}" dt="2025-01-10T10:01:53.392" v="939" actId="13822"/>
          <ac:spMkLst>
            <pc:docMk/>
            <pc:sldMk cId="3060687164" sldId="462"/>
            <ac:spMk id="28" creationId="{F1584436-DAD7-B816-6555-AAEA10609859}"/>
          </ac:spMkLst>
        </pc:spChg>
        <pc:spChg chg="add mod">
          <ac:chgData name="昱辙 周" userId="c2ab5b34f68bd014" providerId="LiveId" clId="{6E73D15A-D7CA-4DA5-ADD4-0FB10E87D520}" dt="2025-01-10T10:02:06.693" v="947" actId="1076"/>
          <ac:spMkLst>
            <pc:docMk/>
            <pc:sldMk cId="3060687164" sldId="462"/>
            <ac:spMk id="29" creationId="{56EFBB47-6650-0C22-9ACE-5BF9B117232B}"/>
          </ac:spMkLst>
        </pc:spChg>
        <pc:grpChg chg="add mod">
          <ac:chgData name="昱辙 周" userId="c2ab5b34f68bd014" providerId="LiveId" clId="{6E73D15A-D7CA-4DA5-ADD4-0FB10E87D520}" dt="2025-01-10T09:59:53.473" v="896" actId="1035"/>
          <ac:grpSpMkLst>
            <pc:docMk/>
            <pc:sldMk cId="3060687164" sldId="462"/>
            <ac:grpSpMk id="5" creationId="{6EBD7661-BA39-12A1-67AF-BCDCA0937A24}"/>
          </ac:grpSpMkLst>
        </pc:grpChg>
        <pc:picChg chg="add mod modCrop">
          <ac:chgData name="昱辙 周" userId="c2ab5b34f68bd014" providerId="LiveId" clId="{6E73D15A-D7CA-4DA5-ADD4-0FB10E87D520}" dt="2025-01-10T09:47:12.609" v="718" actId="164"/>
          <ac:picMkLst>
            <pc:docMk/>
            <pc:sldMk cId="3060687164" sldId="462"/>
            <ac:picMk id="3" creationId="{C8B8EC04-A3FF-4A32-9966-847EB36E7FCF}"/>
          </ac:picMkLst>
        </pc:picChg>
        <pc:picChg chg="add mod">
          <ac:chgData name="昱辙 周" userId="c2ab5b34f68bd014" providerId="LiveId" clId="{6E73D15A-D7CA-4DA5-ADD4-0FB10E87D520}" dt="2025-01-10T09:47:12.609" v="718" actId="164"/>
          <ac:picMkLst>
            <pc:docMk/>
            <pc:sldMk cId="3060687164" sldId="462"/>
            <ac:picMk id="4" creationId="{51EE4567-76CF-B2AA-CCC9-1AE55965CF41}"/>
          </ac:picMkLst>
        </pc:picChg>
        <pc:picChg chg="add mod modCrop">
          <ac:chgData name="昱辙 周" userId="c2ab5b34f68bd014" providerId="LiveId" clId="{6E73D15A-D7CA-4DA5-ADD4-0FB10E87D520}" dt="2025-01-10T10:02:22.563" v="990" actId="1036"/>
          <ac:picMkLst>
            <pc:docMk/>
            <pc:sldMk cId="3060687164" sldId="462"/>
            <ac:picMk id="12" creationId="{244A8F48-4951-4EAC-9EE2-CA60D56CFE9E}"/>
          </ac:picMkLst>
        </pc:picChg>
        <pc:picChg chg="add mod modCrop">
          <ac:chgData name="昱辙 周" userId="c2ab5b34f68bd014" providerId="LiveId" clId="{6E73D15A-D7CA-4DA5-ADD4-0FB10E87D520}" dt="2025-01-10T10:02:22.563" v="990" actId="1036"/>
          <ac:picMkLst>
            <pc:docMk/>
            <pc:sldMk cId="3060687164" sldId="462"/>
            <ac:picMk id="13" creationId="{983EE671-1BFF-E435-71BC-5C1E67A1448D}"/>
          </ac:picMkLst>
        </pc:picChg>
        <pc:picChg chg="add mod modCrop">
          <ac:chgData name="昱辙 周" userId="c2ab5b34f68bd014" providerId="LiveId" clId="{6E73D15A-D7CA-4DA5-ADD4-0FB10E87D520}" dt="2025-01-10T09:59:53.473" v="896" actId="1035"/>
          <ac:picMkLst>
            <pc:docMk/>
            <pc:sldMk cId="3060687164" sldId="462"/>
            <ac:picMk id="24" creationId="{955ADF49-7B1F-2749-BA20-F80079727279}"/>
          </ac:picMkLst>
        </pc:picChg>
        <pc:cxnChg chg="add mod">
          <ac:chgData name="昱辙 周" userId="c2ab5b34f68bd014" providerId="LiveId" clId="{6E73D15A-D7CA-4DA5-ADD4-0FB10E87D520}" dt="2025-01-10T09:59:53.473" v="896" actId="1035"/>
          <ac:cxnSpMkLst>
            <pc:docMk/>
            <pc:sldMk cId="3060687164" sldId="462"/>
            <ac:cxnSpMk id="9" creationId="{5DEE5315-FF1C-B86F-3275-4AB531DC04CB}"/>
          </ac:cxnSpMkLst>
        </pc:cxnChg>
        <pc:cxnChg chg="add mod">
          <ac:chgData name="昱辙 周" userId="c2ab5b34f68bd014" providerId="LiveId" clId="{6E73D15A-D7CA-4DA5-ADD4-0FB10E87D520}" dt="2025-01-10T09:59:53.473" v="896" actId="1035"/>
          <ac:cxnSpMkLst>
            <pc:docMk/>
            <pc:sldMk cId="3060687164" sldId="462"/>
            <ac:cxnSpMk id="10" creationId="{11C575AC-78FD-981C-C397-E07065600128}"/>
          </ac:cxnSpMkLst>
        </pc:cxnChg>
        <pc:cxnChg chg="add del">
          <ac:chgData name="昱辙 周" userId="c2ab5b34f68bd014" providerId="LiveId" clId="{6E73D15A-D7CA-4DA5-ADD4-0FB10E87D520}" dt="2025-01-10T10:01:23.238" v="937" actId="478"/>
          <ac:cxnSpMkLst>
            <pc:docMk/>
            <pc:sldMk cId="3060687164" sldId="462"/>
            <ac:cxnSpMk id="27" creationId="{DB3832FD-9C58-DB5D-722D-372ABE60975A}"/>
          </ac:cxnSpMkLst>
        </pc:cxnChg>
      </pc:sldChg>
      <pc:sldChg chg="addSp delSp modSp add mod modAnim">
        <pc:chgData name="昱辙 周" userId="c2ab5b34f68bd014" providerId="LiveId" clId="{6E73D15A-D7CA-4DA5-ADD4-0FB10E87D520}" dt="2025-01-10T10:15:08.084" v="1241" actId="1076"/>
        <pc:sldMkLst>
          <pc:docMk/>
          <pc:sldMk cId="3327947650" sldId="469"/>
        </pc:sldMkLst>
        <pc:spChg chg="add mod">
          <ac:chgData name="昱辙 周" userId="c2ab5b34f68bd014" providerId="LiveId" clId="{6E73D15A-D7CA-4DA5-ADD4-0FB10E87D520}" dt="2025-01-10T10:13:51.887" v="1207"/>
          <ac:spMkLst>
            <pc:docMk/>
            <pc:sldMk cId="3327947650" sldId="469"/>
            <ac:spMk id="3" creationId="{50C68507-2F26-9388-B160-CA09EE128341}"/>
          </ac:spMkLst>
        </pc:spChg>
        <pc:spChg chg="del">
          <ac:chgData name="昱辙 周" userId="c2ab5b34f68bd014" providerId="LiveId" clId="{6E73D15A-D7CA-4DA5-ADD4-0FB10E87D520}" dt="2025-01-10T10:14:35.893" v="1234" actId="478"/>
          <ac:spMkLst>
            <pc:docMk/>
            <pc:sldMk cId="3327947650" sldId="469"/>
            <ac:spMk id="6" creationId="{C7B4C0C8-92B9-CF17-8476-22EA663E0513}"/>
          </ac:spMkLst>
        </pc:spChg>
        <pc:spChg chg="mod">
          <ac:chgData name="昱辙 周" userId="c2ab5b34f68bd014" providerId="LiveId" clId="{6E73D15A-D7CA-4DA5-ADD4-0FB10E87D520}" dt="2025-01-10T10:14:30.795" v="1233" actId="20577"/>
          <ac:spMkLst>
            <pc:docMk/>
            <pc:sldMk cId="3327947650" sldId="469"/>
            <ac:spMk id="7" creationId="{6C8A89A2-B637-7B67-5943-C47DDFA73FA0}"/>
          </ac:spMkLst>
        </pc:spChg>
        <pc:spChg chg="del">
          <ac:chgData name="昱辙 周" userId="c2ab5b34f68bd014" providerId="LiveId" clId="{6E73D15A-D7CA-4DA5-ADD4-0FB10E87D520}" dt="2025-01-10T10:14:35.893" v="1234" actId="478"/>
          <ac:spMkLst>
            <pc:docMk/>
            <pc:sldMk cId="3327947650" sldId="469"/>
            <ac:spMk id="8" creationId="{ADC74AEB-3917-7943-AC06-6CFFB47E4C3E}"/>
          </ac:spMkLst>
        </pc:spChg>
        <pc:spChg chg="del">
          <ac:chgData name="昱辙 周" userId="c2ab5b34f68bd014" providerId="LiveId" clId="{6E73D15A-D7CA-4DA5-ADD4-0FB10E87D520}" dt="2025-01-10T10:14:35.893" v="1234" actId="478"/>
          <ac:spMkLst>
            <pc:docMk/>
            <pc:sldMk cId="3327947650" sldId="469"/>
            <ac:spMk id="9" creationId="{9EBAED27-2100-1191-DF76-D1BFDA5B51D8}"/>
          </ac:spMkLst>
        </pc:spChg>
        <pc:picChg chg="del">
          <ac:chgData name="昱辙 周" userId="c2ab5b34f68bd014" providerId="LiveId" clId="{6E73D15A-D7CA-4DA5-ADD4-0FB10E87D520}" dt="2025-01-10T10:14:35.893" v="1234" actId="478"/>
          <ac:picMkLst>
            <pc:docMk/>
            <pc:sldMk cId="3327947650" sldId="469"/>
            <ac:picMk id="5" creationId="{B7BBBCFE-EDAF-EF62-B6F8-6A40E1789DBF}"/>
          </ac:picMkLst>
        </pc:picChg>
        <pc:picChg chg="add mod">
          <ac:chgData name="昱辙 周" userId="c2ab5b34f68bd014" providerId="LiveId" clId="{6E73D15A-D7CA-4DA5-ADD4-0FB10E87D520}" dt="2025-01-10T10:15:08.084" v="1241" actId="1076"/>
          <ac:picMkLst>
            <pc:docMk/>
            <pc:sldMk cId="3327947650" sldId="469"/>
            <ac:picMk id="11" creationId="{16CCAC65-E94D-2279-816C-2BB59164A13C}"/>
          </ac:picMkLst>
        </pc:picChg>
      </pc:sldChg>
      <pc:sldChg chg="addSp delSp modSp add mod modAnim">
        <pc:chgData name="昱辙 周" userId="c2ab5b34f68bd014" providerId="LiveId" clId="{6E73D15A-D7CA-4DA5-ADD4-0FB10E87D520}" dt="2025-01-10T12:36:42.937" v="1472" actId="1036"/>
        <pc:sldMkLst>
          <pc:docMk/>
          <pc:sldMk cId="426181171" sldId="470"/>
        </pc:sldMkLst>
        <pc:spChg chg="mod">
          <ac:chgData name="昱辙 周" userId="c2ab5b34f68bd014" providerId="LiveId" clId="{6E73D15A-D7CA-4DA5-ADD4-0FB10E87D520}" dt="2025-01-10T12:36:14.996" v="1452" actId="20577"/>
          <ac:spMkLst>
            <pc:docMk/>
            <pc:sldMk cId="426181171" sldId="470"/>
            <ac:spMk id="7" creationId="{938BDA49-81AA-7661-FBF4-022AB3064919}"/>
          </ac:spMkLst>
        </pc:spChg>
        <pc:picChg chg="mod">
          <ac:chgData name="昱辙 周" userId="c2ab5b34f68bd014" providerId="LiveId" clId="{6E73D15A-D7CA-4DA5-ADD4-0FB10E87D520}" dt="2025-01-10T12:28:53.595" v="1350" actId="1076"/>
          <ac:picMkLst>
            <pc:docMk/>
            <pc:sldMk cId="426181171" sldId="470"/>
            <ac:picMk id="4" creationId="{8818B668-801E-77C5-A2CE-CC50F815B059}"/>
          </ac:picMkLst>
        </pc:picChg>
        <pc:picChg chg="add del">
          <ac:chgData name="昱辙 周" userId="c2ab5b34f68bd014" providerId="LiveId" clId="{6E73D15A-D7CA-4DA5-ADD4-0FB10E87D520}" dt="2025-01-10T12:26:57.393" v="1286" actId="22"/>
          <ac:picMkLst>
            <pc:docMk/>
            <pc:sldMk cId="426181171" sldId="470"/>
            <ac:picMk id="5" creationId="{816FB0AB-CAD0-7DDC-55C6-AEE0066C9A1D}"/>
          </ac:picMkLst>
        </pc:picChg>
        <pc:picChg chg="add mod">
          <ac:chgData name="昱辙 周" userId="c2ab5b34f68bd014" providerId="LiveId" clId="{6E73D15A-D7CA-4DA5-ADD4-0FB10E87D520}" dt="2025-01-10T12:28:08.006" v="1287"/>
          <ac:picMkLst>
            <pc:docMk/>
            <pc:sldMk cId="426181171" sldId="470"/>
            <ac:picMk id="8" creationId="{A15BA233-C850-7EB0-7ACF-0AAC3F733FFC}"/>
          </ac:picMkLst>
        </pc:picChg>
        <pc:picChg chg="add del mod">
          <ac:chgData name="昱辙 周" userId="c2ab5b34f68bd014" providerId="LiveId" clId="{6E73D15A-D7CA-4DA5-ADD4-0FB10E87D520}" dt="2025-01-10T12:36:32.139" v="1456" actId="478"/>
          <ac:picMkLst>
            <pc:docMk/>
            <pc:sldMk cId="426181171" sldId="470"/>
            <ac:picMk id="10" creationId="{C222D528-CA25-5774-2F57-F1F40B55CA21}"/>
          </ac:picMkLst>
        </pc:picChg>
        <pc:picChg chg="mod">
          <ac:chgData name="昱辙 周" userId="c2ab5b34f68bd014" providerId="LiveId" clId="{6E73D15A-D7CA-4DA5-ADD4-0FB10E87D520}" dt="2025-01-10T12:35:21.268" v="1407" actId="1076"/>
          <ac:picMkLst>
            <pc:docMk/>
            <pc:sldMk cId="426181171" sldId="470"/>
            <ac:picMk id="11" creationId="{9B73DEAE-2215-7748-80C6-2E82DAEF28C6}"/>
          </ac:picMkLst>
        </pc:picChg>
        <pc:picChg chg="add mod">
          <ac:chgData name="昱辙 周" userId="c2ab5b34f68bd014" providerId="LiveId" clId="{6E73D15A-D7CA-4DA5-ADD4-0FB10E87D520}" dt="2025-01-10T12:28:39.367" v="1345"/>
          <ac:picMkLst>
            <pc:docMk/>
            <pc:sldMk cId="426181171" sldId="470"/>
            <ac:picMk id="13" creationId="{5A19E1B0-CCE0-5A00-7CE9-311906DB1757}"/>
          </ac:picMkLst>
        </pc:picChg>
        <pc:picChg chg="add mod">
          <ac:chgData name="昱辙 周" userId="c2ab5b34f68bd014" providerId="LiveId" clId="{6E73D15A-D7CA-4DA5-ADD4-0FB10E87D520}" dt="2025-01-10T12:36:42.937" v="1472" actId="1036"/>
          <ac:picMkLst>
            <pc:docMk/>
            <pc:sldMk cId="426181171" sldId="470"/>
            <ac:picMk id="15" creationId="{776E6F19-52D1-41D8-8D9B-4934D0A1CB4A}"/>
          </ac:picMkLst>
        </pc:picChg>
        <pc:picChg chg="add mod">
          <ac:chgData name="昱辙 周" userId="c2ab5b34f68bd014" providerId="LiveId" clId="{6E73D15A-D7CA-4DA5-ADD4-0FB10E87D520}" dt="2025-01-10T12:36:42.937" v="1472" actId="1036"/>
          <ac:picMkLst>
            <pc:docMk/>
            <pc:sldMk cId="426181171" sldId="470"/>
            <ac:picMk id="17" creationId="{C0C57FB4-9D33-37AC-7125-FB1644007F18}"/>
          </ac:picMkLst>
        </pc:picChg>
        <pc:picChg chg="add mod">
          <ac:chgData name="昱辙 周" userId="c2ab5b34f68bd014" providerId="LiveId" clId="{6E73D15A-D7CA-4DA5-ADD4-0FB10E87D520}" dt="2025-01-10T12:36:42.937" v="1472" actId="1036"/>
          <ac:picMkLst>
            <pc:docMk/>
            <pc:sldMk cId="426181171" sldId="470"/>
            <ac:picMk id="19" creationId="{1C23BE8F-02B7-84E3-29D8-EF59C9C4A1B4}"/>
          </ac:picMkLst>
        </pc:picChg>
        <pc:picChg chg="add mod">
          <ac:chgData name="昱辙 周" userId="c2ab5b34f68bd014" providerId="LiveId" clId="{6E73D15A-D7CA-4DA5-ADD4-0FB10E87D520}" dt="2025-01-10T12:36:42.937" v="1472" actId="1036"/>
          <ac:picMkLst>
            <pc:docMk/>
            <pc:sldMk cId="426181171" sldId="470"/>
            <ac:picMk id="21" creationId="{E6696810-E20C-D3F6-C2CB-BB52A2BE7319}"/>
          </ac:picMkLst>
        </pc:picChg>
        <pc:picChg chg="add mod">
          <ac:chgData name="昱辙 周" userId="c2ab5b34f68bd014" providerId="LiveId" clId="{6E73D15A-D7CA-4DA5-ADD4-0FB10E87D520}" dt="2025-01-10T12:36:42.937" v="1472" actId="1036"/>
          <ac:picMkLst>
            <pc:docMk/>
            <pc:sldMk cId="426181171" sldId="470"/>
            <ac:picMk id="23" creationId="{BCF321D9-E045-818C-380A-8900FE0F7A30}"/>
          </ac:picMkLst>
        </pc:picChg>
        <pc:picChg chg="add mod">
          <ac:chgData name="昱辙 周" userId="c2ab5b34f68bd014" providerId="LiveId" clId="{6E73D15A-D7CA-4DA5-ADD4-0FB10E87D520}" dt="2025-01-10T12:36:42.937" v="1472" actId="1036"/>
          <ac:picMkLst>
            <pc:docMk/>
            <pc:sldMk cId="426181171" sldId="470"/>
            <ac:picMk id="25" creationId="{5F54342D-F261-B07B-B3F1-DA6EBD6B7A62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A7A3B3-44AE-4BB6-BF11-7EB7779EBBDB}" type="datetimeFigureOut">
              <a:rPr lang="zh-CN" altLang="en-US" smtClean="0"/>
              <a:t>2025/5/15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786A0D-F9A6-4C65-A99E-D9475DD41EE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77449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786A0D-F9A6-4C65-A99E-D9475DD41EE0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23290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F8775A-27ED-547E-C66C-4DFDFEEF47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CC9DB828-8E6B-47C8-87CB-50DB7A53CC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0332A679-FE10-36CD-11CD-EA0C0A1405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4A6EC6F-4690-B01F-E756-C42E637537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2786A0D-F9A6-4C65-A99E-D9475DD41EE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853597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F8775A-27ED-547E-C66C-4DFDFEEF47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CC9DB828-8E6B-47C8-87CB-50DB7A53CC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0332A679-FE10-36CD-11CD-EA0C0A1405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当</a:t>
            </a:r>
            <a:r>
              <a:rPr lang="en-US" altLang="zh-CN" dirty="0"/>
              <a:t>state</a:t>
            </a:r>
            <a:r>
              <a:rPr lang="zh-CN" altLang="en-US" dirty="0"/>
              <a:t>和目标</a:t>
            </a:r>
            <a:r>
              <a:rPr lang="en-US" altLang="zh-CN" dirty="0"/>
              <a:t>state</a:t>
            </a:r>
            <a:r>
              <a:rPr lang="zh-CN" altLang="en-US" dirty="0"/>
              <a:t>足够接近时，</a:t>
            </a:r>
            <a:r>
              <a:rPr lang="en-US" altLang="zh-CN" dirty="0"/>
              <a:t>V</a:t>
            </a:r>
            <a:r>
              <a:rPr lang="zh-CN" altLang="en-US" dirty="0"/>
              <a:t>会更大</a:t>
            </a:r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4A6EC6F-4690-B01F-E756-C42E637537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2786A0D-F9A6-4C65-A99E-D9475DD41EE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21047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F8775A-27ED-547E-C66C-4DFDFEEF47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CC9DB828-8E6B-47C8-87CB-50DB7A53CC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0332A679-FE10-36CD-11CD-EA0C0A1405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这样能保证只要两个节点之间存在边，那它们对应的</a:t>
            </a:r>
            <a:r>
              <a:rPr lang="en-US" altLang="zh-CN" dirty="0"/>
              <a:t>state</a:t>
            </a:r>
            <a:r>
              <a:rPr lang="zh-CN" altLang="en-US" dirty="0"/>
              <a:t>距离</a:t>
            </a:r>
            <a:r>
              <a:rPr lang="zh-CN" altLang="en-US"/>
              <a:t>也是相近的</a:t>
            </a:r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4A6EC6F-4690-B01F-E756-C42E637537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2786A0D-F9A6-4C65-A99E-D9475DD41EE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427864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F8775A-27ED-547E-C66C-4DFDFEEF47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CC9DB828-8E6B-47C8-87CB-50DB7A53CC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0332A679-FE10-36CD-11CD-EA0C0A1405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4A6EC6F-4690-B01F-E756-C42E637537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2786A0D-F9A6-4C65-A99E-D9475DD41EE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37130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2786A0D-F9A6-4C65-A99E-D9475DD41EE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080702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Goal-conditioned</a:t>
            </a:r>
            <a:r>
              <a:rPr kumimoji="1" lang="zh-CN" altLang="en-US" dirty="0"/>
              <a:t> </a:t>
            </a:r>
            <a:r>
              <a:rPr kumimoji="1" lang="en-US" altLang="zh-CN" dirty="0"/>
              <a:t>MDP</a:t>
            </a:r>
            <a:r>
              <a:rPr kumimoji="1" lang="zh-CN" altLang="en-US" dirty="0"/>
              <a:t>的一个比较重要的概念是</a:t>
            </a:r>
            <a:r>
              <a:rPr kumimoji="1" lang="en-US" altLang="zh-CN" dirty="0"/>
              <a:t>goal-conditioned</a:t>
            </a:r>
            <a:r>
              <a:rPr kumimoji="1" lang="zh-CN" altLang="en-US" dirty="0"/>
              <a:t> </a:t>
            </a:r>
            <a:r>
              <a:rPr kumimoji="1" lang="en-US" altLang="zh-CN" dirty="0"/>
              <a:t>value</a:t>
            </a:r>
            <a:r>
              <a:rPr kumimoji="1" lang="zh-CN" altLang="en-US" dirty="0"/>
              <a:t> </a:t>
            </a:r>
            <a:r>
              <a:rPr kumimoji="1" lang="en-US" altLang="zh-CN" dirty="0"/>
              <a:t>function,</a:t>
            </a:r>
            <a:r>
              <a:rPr kumimoji="1" lang="zh-CN" altLang="en-US" dirty="0"/>
              <a:t>给定当前的状态、目标和时间步预测未来的累积</a:t>
            </a:r>
            <a:r>
              <a:rPr kumimoji="1" lang="en-US" altLang="zh-CN" dirty="0"/>
              <a:t>reward</a:t>
            </a:r>
          </a:p>
          <a:p>
            <a:r>
              <a:rPr kumimoji="1" lang="zh-CN" altLang="en-US" dirty="0"/>
              <a:t>从奖励函数的形式可以看出奖励是和时间步有关的，</a:t>
            </a:r>
            <a:r>
              <a:rPr kumimoji="1" lang="en-US" altLang="zh-CN" dirty="0" err="1"/>
              <a:t>T_max</a:t>
            </a:r>
            <a:r>
              <a:rPr kumimoji="1" lang="zh-CN" altLang="en-US" dirty="0"/>
              <a:t>的最大时间步限制，当从当前</a:t>
            </a:r>
            <a:r>
              <a:rPr kumimoji="1" lang="en-US" altLang="zh-CN" dirty="0"/>
              <a:t>state</a:t>
            </a:r>
            <a:r>
              <a:rPr kumimoji="1" lang="zh-CN" altLang="en-US" dirty="0"/>
              <a:t>至少需要经过大于</a:t>
            </a:r>
            <a:r>
              <a:rPr kumimoji="1" lang="en-US" altLang="zh-CN" dirty="0" err="1"/>
              <a:t>T_max</a:t>
            </a:r>
            <a:r>
              <a:rPr kumimoji="1" lang="zh-CN" altLang="en-US" dirty="0"/>
              <a:t>步决策才能到达</a:t>
            </a:r>
            <a:r>
              <a:rPr kumimoji="1" lang="en-US" altLang="zh-CN" dirty="0"/>
              <a:t>goal</a:t>
            </a:r>
            <a:r>
              <a:rPr kumimoji="1" lang="zh-CN" altLang="en-US" dirty="0"/>
              <a:t>时，</a:t>
            </a:r>
            <a:r>
              <a:rPr kumimoji="1" lang="en-US" altLang="zh-CN" dirty="0"/>
              <a:t>Reward</a:t>
            </a:r>
            <a:r>
              <a:rPr kumimoji="1" lang="zh-CN" altLang="en-US" dirty="0"/>
              <a:t>一定是负数</a:t>
            </a:r>
            <a:endParaRPr kumimoji="1" lang="en-US" altLang="zh-CN" dirty="0"/>
          </a:p>
          <a:p>
            <a:r>
              <a:rPr kumimoji="1" lang="zh-CN" altLang="en-US" dirty="0"/>
              <a:t>由于</a:t>
            </a:r>
            <a:r>
              <a:rPr kumimoji="1" lang="en-US" altLang="zh-CN" dirty="0"/>
              <a:t>V</a:t>
            </a:r>
            <a:r>
              <a:rPr kumimoji="1" lang="zh-CN" altLang="en-US" dirty="0"/>
              <a:t>值是未来</a:t>
            </a:r>
            <a:r>
              <a:rPr kumimoji="1" lang="en-US" altLang="zh-CN" dirty="0"/>
              <a:t>reward</a:t>
            </a:r>
            <a:r>
              <a:rPr kumimoji="1" lang="zh-CN" altLang="en-US" dirty="0"/>
              <a:t>的累积，所以</a:t>
            </a:r>
            <a:r>
              <a:rPr kumimoji="1" lang="en-US" altLang="zh-CN" dirty="0"/>
              <a:t>V</a:t>
            </a:r>
            <a:r>
              <a:rPr kumimoji="1" lang="zh-CN" altLang="en-US" dirty="0"/>
              <a:t>有个比较好的性质，就是可以反映</a:t>
            </a:r>
            <a:r>
              <a:rPr kumimoji="1" lang="en-US" altLang="zh-CN" dirty="0"/>
              <a:t>s</a:t>
            </a:r>
            <a:r>
              <a:rPr kumimoji="1" lang="zh-CN" altLang="en-US" dirty="0"/>
              <a:t>与</a:t>
            </a:r>
            <a:r>
              <a:rPr kumimoji="1" lang="en-US" altLang="zh-CN" dirty="0"/>
              <a:t>g</a:t>
            </a:r>
            <a:r>
              <a:rPr kumimoji="1" lang="zh-CN" altLang="en-US" dirty="0"/>
              <a:t>之间的</a:t>
            </a:r>
            <a:r>
              <a:rPr kumimoji="1" lang="en-US" altLang="zh-CN" dirty="0"/>
              <a:t>reachability</a:t>
            </a:r>
            <a:r>
              <a:rPr kumimoji="1" lang="zh-CN" altLang="en-US" dirty="0"/>
              <a:t>，当</a:t>
            </a:r>
            <a:r>
              <a:rPr kumimoji="1" lang="en-US" altLang="zh-CN" dirty="0"/>
              <a:t>s</a:t>
            </a:r>
            <a:r>
              <a:rPr kumimoji="1" lang="zh-CN" altLang="en-US" dirty="0"/>
              <a:t>和</a:t>
            </a:r>
            <a:r>
              <a:rPr kumimoji="1" lang="en-US" altLang="zh-CN" dirty="0"/>
              <a:t>g</a:t>
            </a:r>
            <a:r>
              <a:rPr kumimoji="1" lang="zh-CN" altLang="en-US" dirty="0"/>
              <a:t>足够接近，</a:t>
            </a:r>
            <a:r>
              <a:rPr kumimoji="1" lang="en-US" altLang="zh-CN" dirty="0"/>
              <a:t>V</a:t>
            </a:r>
            <a:r>
              <a:rPr kumimoji="1" lang="zh-CN" altLang="en-US" dirty="0"/>
              <a:t>值就会更大，当</a:t>
            </a:r>
            <a:r>
              <a:rPr kumimoji="1" lang="en-US" altLang="zh-CN" dirty="0"/>
              <a:t>V</a:t>
            </a:r>
            <a:r>
              <a:rPr kumimoji="1" lang="zh-CN" altLang="en-US" dirty="0"/>
              <a:t>值为</a:t>
            </a:r>
            <a:r>
              <a:rPr kumimoji="1" lang="en-US" altLang="zh-CN" dirty="0"/>
              <a:t>0</a:t>
            </a:r>
            <a:r>
              <a:rPr kumimoji="1" lang="zh-CN" altLang="en-US" dirty="0"/>
              <a:t>时说明</a:t>
            </a:r>
            <a:r>
              <a:rPr kumimoji="1" lang="en-US" altLang="zh-CN" dirty="0"/>
              <a:t>s</a:t>
            </a:r>
            <a:r>
              <a:rPr kumimoji="1" lang="zh-CN" altLang="en-US" dirty="0"/>
              <a:t>在</a:t>
            </a:r>
            <a:r>
              <a:rPr kumimoji="1" lang="en-US" altLang="zh-CN" dirty="0" err="1"/>
              <a:t>T_max</a:t>
            </a:r>
            <a:r>
              <a:rPr kumimoji="1" lang="zh-CN" altLang="en-US" dirty="0"/>
              <a:t>时间步内能到达</a:t>
            </a:r>
            <a:r>
              <a:rPr kumimoji="1" lang="en-US" altLang="zh-CN" dirty="0"/>
              <a:t>g</a:t>
            </a:r>
            <a:r>
              <a:rPr kumimoji="1" lang="zh-CN" altLang="en-US" dirty="0"/>
              <a:t>，因此</a:t>
            </a:r>
            <a:r>
              <a:rPr kumimoji="1" lang="en-US" altLang="zh-CN" dirty="0"/>
              <a:t>V</a:t>
            </a:r>
            <a:r>
              <a:rPr kumimoji="1" lang="zh-CN" altLang="en-US" dirty="0"/>
              <a:t>可以作为两个状态之间的距离度量</a:t>
            </a:r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786A0D-F9A6-4C65-A99E-D9475DD41EE0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97118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2786A0D-F9A6-4C65-A99E-D9475DD41EE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842734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80F611-7126-EF9B-F52C-87DCAF38F5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38B1247-6586-9072-C650-B2FEFA65C87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3C59269B-B6F3-A2B6-A819-21C5F6C6BF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我们以向量的形式表示这个</a:t>
            </a:r>
            <a:r>
              <a:rPr lang="en-US" altLang="zh-CN" dirty="0"/>
              <a:t>k</a:t>
            </a:r>
            <a:r>
              <a:rPr lang="zh-CN" altLang="en-US" dirty="0"/>
              <a:t>个</a:t>
            </a:r>
            <a:r>
              <a:rPr lang="en-US" altLang="zh-CN" dirty="0"/>
              <a:t>subgoals</a:t>
            </a:r>
            <a:r>
              <a:rPr lang="zh-CN" altLang="en-US" dirty="0"/>
              <a:t>之间的</a:t>
            </a:r>
            <a:r>
              <a:rPr lang="en-US" altLang="zh-CN" dirty="0"/>
              <a:t>V</a:t>
            </a:r>
            <a:r>
              <a:rPr lang="zh-CN" altLang="en-US" dirty="0"/>
              <a:t>值，每个元素代表两个</a:t>
            </a:r>
            <a:r>
              <a:rPr lang="en-US" altLang="zh-CN" dirty="0"/>
              <a:t>subgoal</a:t>
            </a:r>
            <a:r>
              <a:rPr lang="zh-CN" altLang="en-US" dirty="0"/>
              <a:t>之间的</a:t>
            </a:r>
            <a:r>
              <a:rPr lang="en-US" altLang="zh-CN" dirty="0" err="1"/>
              <a:t>reachaility</a:t>
            </a:r>
            <a:r>
              <a:rPr lang="zh-CN" altLang="en-US" dirty="0"/>
              <a:t>。现在优化目标是尽可能使这个向量的范数为</a:t>
            </a:r>
            <a:r>
              <a:rPr lang="en-US" altLang="zh-CN" dirty="0"/>
              <a:t>0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2DDCCD4-1DCB-6B2B-7112-6D62A2A254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2786A0D-F9A6-4C65-A99E-D9475DD41EE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86564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80F611-7126-EF9B-F52C-87DCAF38F5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38B1247-6586-9072-C650-B2FEFA65C87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3C59269B-B6F3-A2B6-A819-21C5F6C6BF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2DDCCD4-1DCB-6B2B-7112-6D62A2A254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2786A0D-F9A6-4C65-A99E-D9475DD41EE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659909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2786A0D-F9A6-4C65-A99E-D9475DD41EE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953451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0F3945-5198-E946-4B4D-2F72DB7463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004ABCA9-738A-83AA-B1EF-D41AD78BF16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AAC18F37-E253-1396-2F4A-D765355939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AA529CB-A0BC-CF66-4179-174F63E624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2786A0D-F9A6-4C65-A99E-D9475DD41EE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141179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0F3945-5198-E946-4B4D-2F72DB7463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004ABCA9-738A-83AA-B1EF-D41AD78BF16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AAC18F37-E253-1396-2F4A-D765355939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AA529CB-A0BC-CF66-4179-174F63E624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2786A0D-F9A6-4C65-A99E-D9475DD41EE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58133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80F611-7126-EF9B-F52C-87DCAF38F5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38B1247-6586-9072-C650-B2FEFA65C87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3C59269B-B6F3-A2B6-A819-21C5F6C6BF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2DDCCD4-1DCB-6B2B-7112-6D62A2A254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2786A0D-F9A6-4C65-A99E-D9475DD41EE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582168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</p:spPr>
        <p:txBody>
          <a:bodyPr anchor="b"/>
          <a:lstStyle>
            <a:lvl1pPr algn="ctr">
              <a:defRPr sz="4500">
                <a:latin typeface="Lato" panose="020F0502020204030203" pitchFamily="34" charset="0"/>
                <a:ea typeface="+mn-ea"/>
                <a:cs typeface="Lato" panose="020F0502020204030203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i="0">
                <a:latin typeface="+mn-ea"/>
                <a:ea typeface="+mn-ea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dirty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dirty="0"/>
              <a:t>5/15/25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7B4931CF-31D2-4847-BCEF-D27588C423F1}"/>
              </a:ext>
            </a:extLst>
          </p:cNvPr>
          <p:cNvGrpSpPr/>
          <p:nvPr userDrawn="1"/>
        </p:nvGrpSpPr>
        <p:grpSpPr>
          <a:xfrm>
            <a:off x="98945" y="102393"/>
            <a:ext cx="529705" cy="861869"/>
            <a:chOff x="6322762" y="100290"/>
            <a:chExt cx="1080000" cy="1760164"/>
          </a:xfrm>
        </p:grpSpPr>
        <p:pic>
          <p:nvPicPr>
            <p:cNvPr id="8" name="Picture 2" descr="“南京大学 logo”的图片搜索结果">
              <a:extLst>
                <a:ext uri="{FF2B5EF4-FFF2-40B4-BE49-F238E27FC236}">
                  <a16:creationId xmlns:a16="http://schemas.microsoft.com/office/drawing/2014/main" id="{28E30A32-F7BE-714C-9D37-01B6A7B124EC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22762" y="506423"/>
              <a:ext cx="1080000" cy="13540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3DC96C5D-F2DE-304A-AF96-1C4D6F338BA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b="22906"/>
            <a:stretch/>
          </p:blipFill>
          <p:spPr>
            <a:xfrm>
              <a:off x="6322762" y="100290"/>
              <a:ext cx="1080000" cy="349456"/>
            </a:xfrm>
            <a:prstGeom prst="rect">
              <a:avLst/>
            </a:prstGeom>
          </p:spPr>
        </p:pic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9336C637-520C-ED48-8364-5A6C3EC6D036}"/>
              </a:ext>
            </a:extLst>
          </p:cNvPr>
          <p:cNvGrpSpPr/>
          <p:nvPr userDrawn="1"/>
        </p:nvGrpSpPr>
        <p:grpSpPr>
          <a:xfrm>
            <a:off x="-10400" y="3574631"/>
            <a:ext cx="9162563" cy="1586287"/>
            <a:chOff x="-10400" y="3574631"/>
            <a:chExt cx="9162563" cy="1586287"/>
          </a:xfrm>
        </p:grpSpPr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E5E9A0C9-707E-664E-B09D-C82CE9349B41}"/>
                </a:ext>
              </a:extLst>
            </p:cNvPr>
            <p:cNvGrpSpPr/>
            <p:nvPr userDrawn="1"/>
          </p:nvGrpSpPr>
          <p:grpSpPr>
            <a:xfrm>
              <a:off x="-10400" y="3574631"/>
              <a:ext cx="9162563" cy="1586287"/>
              <a:chOff x="-10400" y="3574631"/>
              <a:chExt cx="9162563" cy="1586287"/>
            </a:xfrm>
          </p:grpSpPr>
          <p:pic>
            <p:nvPicPr>
              <p:cNvPr id="10" name="图片 9">
                <a:extLst>
                  <a:ext uri="{FF2B5EF4-FFF2-40B4-BE49-F238E27FC236}">
                    <a16:creationId xmlns:a16="http://schemas.microsoft.com/office/drawing/2014/main" id="{822CB6BF-43CA-1443-A33C-A4DA58D0D57F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/>
              <a:stretch>
                <a:fillRect/>
              </a:stretch>
            </p:blipFill>
            <p:spPr>
              <a:xfrm>
                <a:off x="556940" y="3574631"/>
                <a:ext cx="8030120" cy="1578769"/>
              </a:xfrm>
              <a:prstGeom prst="rect">
                <a:avLst/>
              </a:prstGeom>
            </p:spPr>
          </p:pic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81A5584B-C7CC-764B-ABA4-34F074C746D5}"/>
                  </a:ext>
                </a:extLst>
              </p:cNvPr>
              <p:cNvSpPr/>
              <p:nvPr userDrawn="1"/>
            </p:nvSpPr>
            <p:spPr>
              <a:xfrm>
                <a:off x="-10400" y="3622764"/>
                <a:ext cx="647348" cy="1520736"/>
              </a:xfrm>
              <a:prstGeom prst="rect">
                <a:avLst/>
              </a:prstGeom>
              <a:solidFill>
                <a:srgbClr val="A4A3D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A369A4BE-A5F9-9244-8773-6DCC3CFD7651}"/>
                  </a:ext>
                </a:extLst>
              </p:cNvPr>
              <p:cNvSpPr/>
              <p:nvPr userDrawn="1"/>
            </p:nvSpPr>
            <p:spPr>
              <a:xfrm>
                <a:off x="8504815" y="4809883"/>
                <a:ext cx="647348" cy="343517"/>
              </a:xfrm>
              <a:prstGeom prst="rect">
                <a:avLst/>
              </a:prstGeom>
              <a:solidFill>
                <a:srgbClr val="7675B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7395FFDB-F51D-F846-B278-8D2613E70277}"/>
                  </a:ext>
                </a:extLst>
              </p:cNvPr>
              <p:cNvSpPr/>
              <p:nvPr userDrawn="1"/>
            </p:nvSpPr>
            <p:spPr>
              <a:xfrm>
                <a:off x="-10400" y="4723716"/>
                <a:ext cx="674700" cy="437202"/>
              </a:xfrm>
              <a:prstGeom prst="rect">
                <a:avLst/>
              </a:prstGeom>
              <a:solidFill>
                <a:srgbClr val="5F5FA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0E629875-84D0-474E-AD0C-5F801D9ECD6C}"/>
                </a:ext>
              </a:extLst>
            </p:cNvPr>
            <p:cNvSpPr/>
            <p:nvPr userDrawn="1"/>
          </p:nvSpPr>
          <p:spPr>
            <a:xfrm>
              <a:off x="8499537" y="4462250"/>
              <a:ext cx="647348" cy="34351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7906112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799" y="146052"/>
            <a:ext cx="8585223" cy="51513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 b="1">
                <a:latin typeface="+mn-lt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7" name="Line 4">
            <a:extLst>
              <a:ext uri="{FF2B5EF4-FFF2-40B4-BE49-F238E27FC236}">
                <a16:creationId xmlns:a16="http://schemas.microsoft.com/office/drawing/2014/main" id="{90646669-8AFC-1842-A902-3203C633C040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353949" y="746522"/>
            <a:ext cx="7129975" cy="0"/>
          </a:xfrm>
          <a:prstGeom prst="line">
            <a:avLst/>
          </a:prstGeom>
          <a:noFill/>
          <a:ln w="50800">
            <a:solidFill>
              <a:srgbClr val="5F066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4214370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5"/>
            <a:ext cx="7886700" cy="1487022"/>
          </a:xfrm>
          <a:prstGeom prst="rect">
            <a:avLst/>
          </a:prstGeom>
        </p:spPr>
        <p:txBody>
          <a:bodyPr anchor="b"/>
          <a:lstStyle>
            <a:lvl1pPr algn="ctr">
              <a:defRPr sz="4500" b="0" i="0">
                <a:latin typeface="DengXian" panose="02010600030101010101" pitchFamily="2" charset="-122"/>
                <a:ea typeface="YouYuan" panose="0201050906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168254"/>
            <a:ext cx="7886700" cy="112514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dirty="0"/>
              <a:t>5/15/25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89733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0000" tIns="45720" rIns="91440" bIns="45720" rtlCol="0">
            <a:no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  <a:endParaRPr 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CD0DA7B-1AF8-6846-8AF9-5BF0C0F2B721}"/>
              </a:ext>
            </a:extLst>
          </p:cNvPr>
          <p:cNvSpPr/>
          <p:nvPr userDrawn="1"/>
        </p:nvSpPr>
        <p:spPr>
          <a:xfrm>
            <a:off x="0" y="4853907"/>
            <a:ext cx="9144000" cy="251999"/>
          </a:xfrm>
          <a:prstGeom prst="rect">
            <a:avLst/>
          </a:prstGeom>
          <a:solidFill>
            <a:srgbClr val="5E0560"/>
          </a:solidFill>
          <a:ln w="19050">
            <a:solidFill>
              <a:srgbClr val="5E0560"/>
            </a:solidFill>
          </a:ln>
        </p:spPr>
        <p:txBody>
          <a:bodyPr wrap="square" rtlCol="0" anchor="ctr">
            <a:spAutoFit/>
          </a:bodyPr>
          <a:lstStyle/>
          <a:p>
            <a:pPr algn="l"/>
            <a:endParaRPr kumimoji="1"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5CCAC02-961E-DF40-8A05-D91FC1E92CFF}"/>
              </a:ext>
            </a:extLst>
          </p:cNvPr>
          <p:cNvSpPr/>
          <p:nvPr userDrawn="1"/>
        </p:nvSpPr>
        <p:spPr>
          <a:xfrm>
            <a:off x="0" y="4831048"/>
            <a:ext cx="9144000" cy="45719"/>
          </a:xfrm>
          <a:prstGeom prst="rect">
            <a:avLst/>
          </a:prstGeom>
          <a:solidFill>
            <a:srgbClr val="E9D0EA"/>
          </a:solidFill>
        </p:spPr>
        <p:txBody>
          <a:bodyPr wrap="none" rtlCol="0" anchor="ctr">
            <a:spAutoFit/>
          </a:bodyPr>
          <a:lstStyle/>
          <a:p>
            <a:pPr algn="l"/>
            <a:endParaRPr kumimoji="1"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0F40A43-94BA-E641-AD7C-675AA26EF8AD}"/>
              </a:ext>
            </a:extLst>
          </p:cNvPr>
          <p:cNvSpPr/>
          <p:nvPr userDrawn="1"/>
        </p:nvSpPr>
        <p:spPr>
          <a:xfrm>
            <a:off x="178626" y="4903857"/>
            <a:ext cx="8791509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900" b="0" kern="1200" baseline="0" dirty="0">
                <a:solidFill>
                  <a:schemeClr val="bg1"/>
                </a:solidFill>
                <a:latin typeface="MS Reference Sans Serif" panose="020B0604030504040204" pitchFamily="34" charset="0"/>
                <a:ea typeface="+mn-ea"/>
                <a:cs typeface="Arial" panose="020B0604020202020204" pitchFamily="34" charset="0"/>
              </a:rPr>
              <a:t>Planning</a:t>
            </a:r>
            <a:r>
              <a:rPr lang="zh-CN" altLang="en-US" sz="900" b="0" kern="1200" baseline="0" dirty="0">
                <a:solidFill>
                  <a:schemeClr val="bg1"/>
                </a:solidFill>
                <a:latin typeface="MS Reference Sans Serif" panose="020B060403050404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altLang="zh-CN" sz="900" b="0" kern="1200" baseline="0" dirty="0">
                <a:solidFill>
                  <a:schemeClr val="bg1"/>
                </a:solidFill>
                <a:latin typeface="MS Reference Sans Serif" panose="020B0604030504040204" pitchFamily="34" charset="0"/>
                <a:ea typeface="+mn-ea"/>
                <a:cs typeface="Arial" panose="020B0604020202020204" pitchFamily="34" charset="0"/>
              </a:rPr>
              <a:t>with</a:t>
            </a:r>
            <a:r>
              <a:rPr lang="zh-CN" altLang="en-US" sz="900" b="0" kern="1200" baseline="0" dirty="0">
                <a:solidFill>
                  <a:schemeClr val="bg1"/>
                </a:solidFill>
                <a:latin typeface="MS Reference Sans Serif" panose="020B060403050404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altLang="zh-CN" sz="900" b="0" kern="1200" baseline="0" dirty="0">
                <a:solidFill>
                  <a:schemeClr val="bg1"/>
                </a:solidFill>
                <a:latin typeface="MS Reference Sans Serif" panose="020B0604030504040204" pitchFamily="34" charset="0"/>
                <a:ea typeface="+mn-ea"/>
                <a:cs typeface="Arial" panose="020B0604020202020204" pitchFamily="34" charset="0"/>
              </a:rPr>
              <a:t>Goal-Conditioned</a:t>
            </a:r>
            <a:r>
              <a:rPr lang="zh-CN" altLang="en-US" sz="900" b="0" kern="1200" baseline="0" dirty="0">
                <a:solidFill>
                  <a:schemeClr val="bg1"/>
                </a:solidFill>
                <a:latin typeface="MS Reference Sans Serif" panose="020B060403050404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altLang="zh-CN" sz="900" b="0" kern="1200" baseline="0" dirty="0">
                <a:solidFill>
                  <a:schemeClr val="bg1"/>
                </a:solidFill>
                <a:latin typeface="MS Reference Sans Serif" panose="020B0604030504040204" pitchFamily="34" charset="0"/>
                <a:ea typeface="+mn-ea"/>
                <a:cs typeface="Arial" panose="020B0604020202020204" pitchFamily="34" charset="0"/>
              </a:rPr>
              <a:t>Policies</a:t>
            </a:r>
            <a:endParaRPr lang="en-US" altLang="zh-CN" sz="900" b="0" baseline="0" dirty="0">
              <a:solidFill>
                <a:schemeClr val="bg1"/>
              </a:solidFill>
              <a:latin typeface="MS Reference Sans Serif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53FD3E7-D887-4114-AE04-F5A94996C386}"/>
              </a:ext>
            </a:extLst>
          </p:cNvPr>
          <p:cNvSpPr/>
          <p:nvPr userDrawn="1"/>
        </p:nvSpPr>
        <p:spPr>
          <a:xfrm>
            <a:off x="-4762" y="4904196"/>
            <a:ext cx="897013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222A9A-9CB0-49DE-8BD2-58FB26522427}" type="slidenum">
              <a:rPr lang="en-US" altLang="zh-CN" sz="900" b="0" baseline="0" smtClean="0">
                <a:solidFill>
                  <a:schemeClr val="bg1"/>
                </a:solidFill>
                <a:latin typeface="MS Reference Sans Serif" panose="020B0604030504040204" pitchFamily="34" charset="0"/>
                <a:cs typeface="Arial" panose="020B0604020202020204" pitchFamily="34" charset="0"/>
              </a:rPr>
              <a:t>‹#›</a:t>
            </a:fld>
            <a:endParaRPr lang="zh-CN" altLang="en-US" sz="900" b="0" dirty="0">
              <a:solidFill>
                <a:schemeClr val="bg1"/>
              </a:solidFill>
              <a:latin typeface="MS Reference Sans Serif" panose="020B060403050404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79403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n-ea"/>
          <a:ea typeface="+mn-ea"/>
          <a:cs typeface="Lato" panose="020F0502020204030203" pitchFamily="34" charset="0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ea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D6EB2B4B-245C-4C46-96A6-69F608B4F5F5}"/>
              </a:ext>
            </a:extLst>
          </p:cNvPr>
          <p:cNvSpPr/>
          <p:nvPr/>
        </p:nvSpPr>
        <p:spPr>
          <a:xfrm>
            <a:off x="6134450" y="3410125"/>
            <a:ext cx="937470" cy="10677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A75F502-6883-446F-BB16-657E64B0F5D7}"/>
              </a:ext>
            </a:extLst>
          </p:cNvPr>
          <p:cNvSpPr/>
          <p:nvPr/>
        </p:nvSpPr>
        <p:spPr>
          <a:xfrm>
            <a:off x="5314426" y="3142887"/>
            <a:ext cx="2686574" cy="10677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DB4EC67-CC3E-4E7A-8855-0120E7C7AFAF}"/>
              </a:ext>
            </a:extLst>
          </p:cNvPr>
          <p:cNvSpPr txBox="1"/>
          <p:nvPr/>
        </p:nvSpPr>
        <p:spPr>
          <a:xfrm>
            <a:off x="53543" y="1290061"/>
            <a:ext cx="9005454" cy="15778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  <a:spcAft>
                <a:spcPts val="1200"/>
              </a:spcAft>
            </a:pPr>
            <a:r>
              <a:rPr lang="en-US" altLang="zh-CN" sz="3200" b="1" dirty="0">
                <a:ea typeface="黑体" panose="02010609060101010101" pitchFamily="49" charset="-122"/>
                <a:cs typeface="Calibri" panose="020F0502020204030204" pitchFamily="34" charset="0"/>
              </a:rPr>
              <a:t>Planning</a:t>
            </a:r>
            <a:r>
              <a:rPr lang="zh-CN" altLang="en-US" sz="3200" b="1" dirty="0">
                <a:ea typeface="黑体" panose="02010609060101010101" pitchFamily="49" charset="-122"/>
                <a:cs typeface="Calibri" panose="020F0502020204030204" pitchFamily="34" charset="0"/>
              </a:rPr>
              <a:t> </a:t>
            </a:r>
            <a:r>
              <a:rPr lang="en-US" altLang="zh-CN" sz="3200" b="1" dirty="0">
                <a:ea typeface="黑体" panose="02010609060101010101" pitchFamily="49" charset="-122"/>
                <a:cs typeface="Calibri" panose="020F0502020204030204" pitchFamily="34" charset="0"/>
              </a:rPr>
              <a:t>with</a:t>
            </a:r>
            <a:r>
              <a:rPr lang="zh-CN" altLang="en-US" sz="3200" b="1" dirty="0">
                <a:ea typeface="黑体" panose="02010609060101010101" pitchFamily="49" charset="-122"/>
                <a:cs typeface="Calibri" panose="020F0502020204030204" pitchFamily="34" charset="0"/>
              </a:rPr>
              <a:t> </a:t>
            </a:r>
            <a:r>
              <a:rPr lang="en-US" altLang="zh-CN" sz="3200" b="1" dirty="0">
                <a:ea typeface="黑体" panose="02010609060101010101" pitchFamily="49" charset="-122"/>
                <a:cs typeface="Calibri" panose="020F0502020204030204" pitchFamily="34" charset="0"/>
              </a:rPr>
              <a:t>Goal-Conditioned</a:t>
            </a:r>
            <a:r>
              <a:rPr lang="zh-CN" altLang="en-US" sz="3200" b="1" dirty="0">
                <a:ea typeface="黑体" panose="02010609060101010101" pitchFamily="49" charset="-122"/>
                <a:cs typeface="Calibri" panose="020F0502020204030204" pitchFamily="34" charset="0"/>
              </a:rPr>
              <a:t> </a:t>
            </a:r>
            <a:r>
              <a:rPr lang="en-US" altLang="zh-CN" sz="3200" b="1" dirty="0">
                <a:ea typeface="黑体" panose="02010609060101010101" pitchFamily="49" charset="-122"/>
                <a:cs typeface="Calibri" panose="020F0502020204030204" pitchFamily="34" charset="0"/>
              </a:rPr>
              <a:t>Policies</a:t>
            </a:r>
          </a:p>
          <a:p>
            <a:pPr algn="ctr">
              <a:lnSpc>
                <a:spcPct val="130000"/>
              </a:lnSpc>
              <a:spcAft>
                <a:spcPts val="1200"/>
              </a:spcAft>
            </a:pPr>
            <a:r>
              <a:rPr lang="en-US" altLang="zh-CN" sz="1400" b="1" dirty="0">
                <a:ea typeface="黑体" panose="02010609060101010101" pitchFamily="49" charset="-122"/>
                <a:cs typeface="Calibri" panose="020F0502020204030204" pitchFamily="34" charset="0"/>
              </a:rPr>
              <a:t>Soroush</a:t>
            </a:r>
            <a:r>
              <a:rPr lang="zh-CN" altLang="en-US" sz="1400" b="1" dirty="0">
                <a:ea typeface="黑体" panose="02010609060101010101" pitchFamily="49" charset="-122"/>
                <a:cs typeface="Calibri" panose="020F0502020204030204" pitchFamily="34" charset="0"/>
              </a:rPr>
              <a:t> </a:t>
            </a:r>
            <a:r>
              <a:rPr lang="en-US" altLang="zh-CN" sz="1400" b="1" dirty="0" err="1">
                <a:ea typeface="黑体" panose="02010609060101010101" pitchFamily="49" charset="-122"/>
                <a:cs typeface="Calibri" panose="020F0502020204030204" pitchFamily="34" charset="0"/>
              </a:rPr>
              <a:t>Nasiriany</a:t>
            </a:r>
            <a:r>
              <a:rPr lang="en-US" altLang="zh-CN" sz="1400" b="1" dirty="0">
                <a:ea typeface="黑体" panose="02010609060101010101" pitchFamily="49" charset="-122"/>
                <a:cs typeface="Calibri" panose="020F0502020204030204" pitchFamily="34" charset="0"/>
              </a:rPr>
              <a:t>,</a:t>
            </a:r>
            <a:r>
              <a:rPr lang="zh-CN" altLang="en-US" sz="1400" b="1" dirty="0">
                <a:ea typeface="黑体" panose="02010609060101010101" pitchFamily="49" charset="-122"/>
                <a:cs typeface="Calibri" panose="020F0502020204030204" pitchFamily="34" charset="0"/>
              </a:rPr>
              <a:t> </a:t>
            </a:r>
            <a:r>
              <a:rPr lang="en-US" altLang="zh-CN" sz="1400" b="1" dirty="0" err="1">
                <a:ea typeface="黑体" panose="02010609060101010101" pitchFamily="49" charset="-122"/>
                <a:cs typeface="Calibri" panose="020F0502020204030204" pitchFamily="34" charset="0"/>
              </a:rPr>
              <a:t>Vitchyr</a:t>
            </a:r>
            <a:r>
              <a:rPr lang="zh-CN" altLang="en-US" sz="1400" b="1" dirty="0">
                <a:ea typeface="黑体" panose="02010609060101010101" pitchFamily="49" charset="-122"/>
                <a:cs typeface="Calibri" panose="020F0502020204030204" pitchFamily="34" charset="0"/>
              </a:rPr>
              <a:t>  </a:t>
            </a:r>
            <a:r>
              <a:rPr lang="en-US" altLang="zh-CN" sz="1400" b="1" dirty="0" err="1">
                <a:ea typeface="黑体" panose="02010609060101010101" pitchFamily="49" charset="-122"/>
                <a:cs typeface="Calibri" panose="020F0502020204030204" pitchFamily="34" charset="0"/>
              </a:rPr>
              <a:t>H.Pong</a:t>
            </a:r>
            <a:r>
              <a:rPr lang="en-US" altLang="zh-CN" sz="1400" b="1" dirty="0">
                <a:ea typeface="黑体" panose="02010609060101010101" pitchFamily="49" charset="-122"/>
                <a:cs typeface="Calibri" panose="020F0502020204030204" pitchFamily="34" charset="0"/>
              </a:rPr>
              <a:t>,</a:t>
            </a:r>
            <a:r>
              <a:rPr lang="zh-CN" altLang="en-US" sz="1400" b="1" dirty="0">
                <a:ea typeface="黑体" panose="02010609060101010101" pitchFamily="49" charset="-122"/>
                <a:cs typeface="Calibri" panose="020F0502020204030204" pitchFamily="34" charset="0"/>
              </a:rPr>
              <a:t> </a:t>
            </a:r>
            <a:r>
              <a:rPr lang="en-US" altLang="zh-CN" sz="1400" b="1" dirty="0">
                <a:ea typeface="黑体" panose="02010609060101010101" pitchFamily="49" charset="-122"/>
                <a:cs typeface="Calibri" panose="020F0502020204030204" pitchFamily="34" charset="0"/>
              </a:rPr>
              <a:t>Steven</a:t>
            </a:r>
            <a:r>
              <a:rPr lang="zh-CN" altLang="en-US" sz="1400" b="1" dirty="0">
                <a:ea typeface="黑体" panose="02010609060101010101" pitchFamily="49" charset="-122"/>
                <a:cs typeface="Calibri" panose="020F0502020204030204" pitchFamily="34" charset="0"/>
              </a:rPr>
              <a:t> </a:t>
            </a:r>
            <a:r>
              <a:rPr lang="en-US" altLang="zh-CN" sz="1400" b="1" dirty="0">
                <a:ea typeface="黑体" panose="02010609060101010101" pitchFamily="49" charset="-122"/>
                <a:cs typeface="Calibri" panose="020F0502020204030204" pitchFamily="34" charset="0"/>
              </a:rPr>
              <a:t>Lin,</a:t>
            </a:r>
            <a:r>
              <a:rPr lang="zh-CN" altLang="en-US" sz="1400" b="1" dirty="0">
                <a:ea typeface="黑体" panose="02010609060101010101" pitchFamily="49" charset="-122"/>
                <a:cs typeface="Calibri" panose="020F0502020204030204" pitchFamily="34" charset="0"/>
              </a:rPr>
              <a:t> </a:t>
            </a:r>
            <a:r>
              <a:rPr lang="en-US" altLang="zh-CN" sz="1400" b="1" dirty="0">
                <a:ea typeface="黑体" panose="02010609060101010101" pitchFamily="49" charset="-122"/>
                <a:cs typeface="Calibri" panose="020F0502020204030204" pitchFamily="34" charset="0"/>
              </a:rPr>
              <a:t>Sergey</a:t>
            </a:r>
            <a:r>
              <a:rPr lang="zh-CN" altLang="en-US" sz="1400" b="1" dirty="0">
                <a:ea typeface="黑体" panose="02010609060101010101" pitchFamily="49" charset="-122"/>
                <a:cs typeface="Calibri" panose="020F0502020204030204" pitchFamily="34" charset="0"/>
              </a:rPr>
              <a:t> </a:t>
            </a:r>
            <a:r>
              <a:rPr lang="en-US" altLang="zh-CN" sz="1400" b="1" dirty="0">
                <a:ea typeface="黑体" panose="02010609060101010101" pitchFamily="49" charset="-122"/>
                <a:cs typeface="Calibri" panose="020F0502020204030204" pitchFamily="34" charset="0"/>
              </a:rPr>
              <a:t>Levine</a:t>
            </a:r>
          </a:p>
          <a:p>
            <a:pPr algn="ctr">
              <a:lnSpc>
                <a:spcPct val="130000"/>
              </a:lnSpc>
              <a:spcAft>
                <a:spcPts val="1200"/>
              </a:spcAft>
            </a:pPr>
            <a:r>
              <a:rPr lang="en-US" altLang="zh-CN" sz="1400" i="1" dirty="0">
                <a:ea typeface="黑体" panose="02010609060101010101" pitchFamily="49" charset="-122"/>
                <a:cs typeface="Calibri" panose="020F0502020204030204" pitchFamily="34" charset="0"/>
              </a:rPr>
              <a:t>NIPS</a:t>
            </a:r>
            <a:r>
              <a:rPr lang="zh-CN" altLang="en-US" sz="1400" i="1" dirty="0">
                <a:ea typeface="黑体" panose="02010609060101010101" pitchFamily="49" charset="-122"/>
                <a:cs typeface="Calibri" panose="020F0502020204030204" pitchFamily="34" charset="0"/>
              </a:rPr>
              <a:t> </a:t>
            </a:r>
            <a:r>
              <a:rPr lang="en-US" altLang="zh-CN" sz="1400" i="1" dirty="0">
                <a:ea typeface="黑体" panose="02010609060101010101" pitchFamily="49" charset="-122"/>
                <a:cs typeface="Calibri" panose="020F0502020204030204" pitchFamily="34" charset="0"/>
              </a:rPr>
              <a:t>2019</a:t>
            </a:r>
            <a:endParaRPr lang="en-US" altLang="zh-CN" sz="1200" i="1" dirty="0">
              <a:ea typeface="黑体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3F5C70CD-E16B-4C16-8606-E0CAA7E5F53D}"/>
              </a:ext>
            </a:extLst>
          </p:cNvPr>
          <p:cNvSpPr txBox="1"/>
          <p:nvPr/>
        </p:nvSpPr>
        <p:spPr>
          <a:xfrm>
            <a:off x="5087511" y="3514838"/>
            <a:ext cx="4056489" cy="5924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300"/>
              </a:spcAft>
            </a:pPr>
            <a:r>
              <a:rPr lang="en-US" altLang="zh-CN" sz="1500" b="1" dirty="0">
                <a:latin typeface="Calibri" panose="020F0502020204030204" pitchFamily="34" charset="0"/>
                <a:cs typeface="Calibri" panose="020F0502020204030204" pitchFamily="34" charset="0"/>
              </a:rPr>
              <a:t>by</a:t>
            </a:r>
            <a:r>
              <a:rPr lang="zh-CN" altLang="en-US" sz="15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1500" b="1" dirty="0" err="1">
                <a:latin typeface="Calibri" panose="020F0502020204030204" pitchFamily="34" charset="0"/>
                <a:cs typeface="Calibri" panose="020F0502020204030204" pitchFamily="34" charset="0"/>
              </a:rPr>
              <a:t>Yuzhe</a:t>
            </a:r>
            <a:r>
              <a:rPr lang="en-US" altLang="zh-CN" sz="1500" b="1" dirty="0">
                <a:latin typeface="Calibri" panose="020F0502020204030204" pitchFamily="34" charset="0"/>
                <a:cs typeface="Calibri" panose="020F0502020204030204" pitchFamily="34" charset="0"/>
              </a:rPr>
              <a:t> Zhou</a:t>
            </a:r>
          </a:p>
          <a:p>
            <a:pPr algn="ctr">
              <a:spcAft>
                <a:spcPts val="300"/>
              </a:spcAft>
            </a:pPr>
            <a:r>
              <a:rPr lang="en-US" altLang="zh-CN" sz="1500" dirty="0">
                <a:latin typeface="Calibri" panose="020F0502020204030204" pitchFamily="34" charset="0"/>
                <a:cs typeface="Calibri" panose="020F0502020204030204" pitchFamily="34" charset="0"/>
              </a:rPr>
              <a:t>2025-05-16</a:t>
            </a:r>
            <a:endParaRPr lang="zh-CN" altLang="en-US" sz="15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52990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163F72-247B-703B-80F5-E251BF0F2F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7A98B26-9828-91B1-08D7-BE447A4F2F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799" y="146052"/>
            <a:ext cx="8585223" cy="515135"/>
          </a:xfrm>
        </p:spPr>
        <p:txBody>
          <a:bodyPr>
            <a:normAutofit/>
          </a:bodyPr>
          <a:lstStyle/>
          <a:p>
            <a:r>
              <a:rPr kumimoji="1" lang="en-US" altLang="zh-CN" sz="2400" dirty="0"/>
              <a:t>Algorithm</a:t>
            </a:r>
            <a:endParaRPr kumimoji="1" lang="zh-CN" altLang="en-US" sz="2400" dirty="0">
              <a:latin typeface="+mn-lt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6AF756E-C290-CC18-183C-44B6AF04E1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503" y="952500"/>
            <a:ext cx="7772400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9476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C5A746C-BB9F-5EF5-3AFE-F248DA184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2400" dirty="0"/>
              <a:t>Experiment</a:t>
            </a:r>
            <a:endParaRPr kumimoji="1" lang="zh-CN" altLang="en-US" sz="24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3F221B6-52E2-500D-362B-E65EC00168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942" y="976556"/>
            <a:ext cx="3894887" cy="200025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3ABF4F61-F3CA-4BD2-4DD3-E16F27BD8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5235" y="976556"/>
            <a:ext cx="3990823" cy="200025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6525137-BE24-848B-33AB-D114E185D5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5235" y="2976806"/>
            <a:ext cx="3500752" cy="181505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C99B94D-80AC-F13D-23BC-A96951F9E2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2107" y="2976806"/>
            <a:ext cx="3498327" cy="1815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6305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163F72-247B-703B-80F5-E251BF0F2F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7A98B26-9828-91B1-08D7-BE447A4F2F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799" y="146052"/>
            <a:ext cx="8585223" cy="515135"/>
          </a:xfrm>
        </p:spPr>
        <p:txBody>
          <a:bodyPr>
            <a:normAutofit/>
          </a:bodyPr>
          <a:lstStyle/>
          <a:p>
            <a:r>
              <a:rPr kumimoji="1" lang="en-US" altLang="zh-CN" sz="2400" dirty="0"/>
              <a:t>Experiment</a:t>
            </a:r>
            <a:endParaRPr kumimoji="1" lang="zh-CN" altLang="en-US" sz="2400" dirty="0">
              <a:latin typeface="+mn-l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3EF1B80-207E-624C-642D-8F35167398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359" y="1511473"/>
            <a:ext cx="7772400" cy="2152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3017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27D571-3AB5-AFC7-B3D3-84BC70219A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CDBED943-E4B3-9900-71BC-BDF2A11FAE2B}"/>
              </a:ext>
            </a:extLst>
          </p:cNvPr>
          <p:cNvSpPr txBox="1"/>
          <p:nvPr/>
        </p:nvSpPr>
        <p:spPr>
          <a:xfrm>
            <a:off x="914400" y="1890923"/>
            <a:ext cx="6992983" cy="11738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  <a:spcAft>
                <a:spcPts val="1200"/>
              </a:spcAft>
            </a:pPr>
            <a:r>
              <a:rPr lang="en-US" altLang="zh-CN" sz="3200" b="1" dirty="0">
                <a:ea typeface="黑体" panose="02010609060101010101" pitchFamily="49" charset="-122"/>
                <a:cs typeface="Calibri" panose="020F0502020204030204" pitchFamily="34" charset="0"/>
              </a:rPr>
              <a:t>Search</a:t>
            </a:r>
            <a:r>
              <a:rPr lang="zh-CN" altLang="en-US" sz="3200" b="1" dirty="0">
                <a:ea typeface="黑体" panose="02010609060101010101" pitchFamily="49" charset="-122"/>
                <a:cs typeface="Calibri" panose="020F0502020204030204" pitchFamily="34" charset="0"/>
              </a:rPr>
              <a:t> </a:t>
            </a:r>
            <a:r>
              <a:rPr lang="en-US" altLang="zh-CN" sz="3200" b="1" dirty="0">
                <a:ea typeface="黑体" panose="02010609060101010101" pitchFamily="49" charset="-122"/>
                <a:cs typeface="Calibri" panose="020F0502020204030204" pitchFamily="34" charset="0"/>
              </a:rPr>
              <a:t>on</a:t>
            </a:r>
            <a:r>
              <a:rPr lang="zh-CN" altLang="en-US" sz="3200" b="1" dirty="0">
                <a:ea typeface="黑体" panose="02010609060101010101" pitchFamily="49" charset="-122"/>
                <a:cs typeface="Calibri" panose="020F0502020204030204" pitchFamily="34" charset="0"/>
              </a:rPr>
              <a:t> </a:t>
            </a:r>
            <a:r>
              <a:rPr lang="en-US" altLang="zh-CN" sz="3200" b="1" dirty="0">
                <a:ea typeface="黑体" panose="02010609060101010101" pitchFamily="49" charset="-122"/>
                <a:cs typeface="Calibri" panose="020F0502020204030204" pitchFamily="34" charset="0"/>
              </a:rPr>
              <a:t>the</a:t>
            </a:r>
            <a:r>
              <a:rPr lang="zh-CN" altLang="en-US" sz="3200" b="1" dirty="0">
                <a:ea typeface="黑体" panose="02010609060101010101" pitchFamily="49" charset="-122"/>
                <a:cs typeface="Calibri" panose="020F0502020204030204" pitchFamily="34" charset="0"/>
              </a:rPr>
              <a:t> </a:t>
            </a:r>
            <a:r>
              <a:rPr lang="en-US" altLang="zh-CN" sz="3200" b="1" dirty="0">
                <a:ea typeface="黑体" panose="02010609060101010101" pitchFamily="49" charset="-122"/>
                <a:cs typeface="Calibri" panose="020F0502020204030204" pitchFamily="34" charset="0"/>
              </a:rPr>
              <a:t>Replay</a:t>
            </a:r>
            <a:r>
              <a:rPr lang="zh-CN" altLang="en-US" sz="3200" b="1" dirty="0">
                <a:ea typeface="黑体" panose="02010609060101010101" pitchFamily="49" charset="-122"/>
                <a:cs typeface="Calibri" panose="020F0502020204030204" pitchFamily="34" charset="0"/>
              </a:rPr>
              <a:t> </a:t>
            </a:r>
            <a:r>
              <a:rPr lang="en-US" altLang="zh-CN" sz="3200" b="1" dirty="0">
                <a:ea typeface="黑体" panose="02010609060101010101" pitchFamily="49" charset="-122"/>
                <a:cs typeface="Calibri" panose="020F0502020204030204" pitchFamily="34" charset="0"/>
              </a:rPr>
              <a:t>Buffer:</a:t>
            </a:r>
            <a:br>
              <a:rPr lang="en-US" altLang="zh-CN" sz="3200" b="1" dirty="0">
                <a:ea typeface="黑体" panose="02010609060101010101" pitchFamily="49" charset="-122"/>
                <a:cs typeface="Calibri" panose="020F0502020204030204" pitchFamily="34" charset="0"/>
              </a:rPr>
            </a:br>
            <a:r>
              <a:rPr lang="en-US" altLang="zh-CN" sz="2400" b="1" dirty="0">
                <a:ea typeface="黑体" panose="02010609060101010101" pitchFamily="49" charset="-122"/>
                <a:cs typeface="Calibri" panose="020F0502020204030204" pitchFamily="34" charset="0"/>
              </a:rPr>
              <a:t>Bridging</a:t>
            </a:r>
            <a:r>
              <a:rPr lang="zh-CN" altLang="en-US" sz="2400" b="1" dirty="0">
                <a:ea typeface="黑体" panose="02010609060101010101" pitchFamily="49" charset="-122"/>
                <a:cs typeface="Calibri" panose="020F0502020204030204" pitchFamily="34" charset="0"/>
              </a:rPr>
              <a:t> </a:t>
            </a:r>
            <a:r>
              <a:rPr lang="en-US" altLang="zh-CN" sz="2400" b="1" dirty="0">
                <a:ea typeface="黑体" panose="02010609060101010101" pitchFamily="49" charset="-122"/>
                <a:cs typeface="Calibri" panose="020F0502020204030204" pitchFamily="34" charset="0"/>
              </a:rPr>
              <a:t>Planning</a:t>
            </a:r>
            <a:r>
              <a:rPr lang="zh-CN" altLang="en-US" sz="2400" b="1" dirty="0">
                <a:ea typeface="黑体" panose="02010609060101010101" pitchFamily="49" charset="-122"/>
                <a:cs typeface="Calibri" panose="020F0502020204030204" pitchFamily="34" charset="0"/>
              </a:rPr>
              <a:t> </a:t>
            </a:r>
            <a:r>
              <a:rPr lang="en-US" altLang="zh-CN" sz="2400" b="1" dirty="0">
                <a:ea typeface="黑体" panose="02010609060101010101" pitchFamily="49" charset="-122"/>
                <a:cs typeface="Calibri" panose="020F0502020204030204" pitchFamily="34" charset="0"/>
              </a:rPr>
              <a:t>and</a:t>
            </a:r>
            <a:r>
              <a:rPr lang="zh-CN" altLang="en-US" sz="2400" b="1" dirty="0">
                <a:ea typeface="黑体" panose="02010609060101010101" pitchFamily="49" charset="-122"/>
                <a:cs typeface="Calibri" panose="020F0502020204030204" pitchFamily="34" charset="0"/>
              </a:rPr>
              <a:t> </a:t>
            </a:r>
            <a:r>
              <a:rPr lang="en-US" altLang="zh-CN" sz="2400" b="1" dirty="0">
                <a:ea typeface="黑体" panose="02010609060101010101" pitchFamily="49" charset="-122"/>
                <a:cs typeface="Calibri" panose="020F0502020204030204" pitchFamily="34" charset="0"/>
              </a:rPr>
              <a:t>Reinforcement</a:t>
            </a:r>
            <a:r>
              <a:rPr lang="zh-CN" altLang="en-US" sz="2400" b="1" dirty="0">
                <a:ea typeface="黑体" panose="02010609060101010101" pitchFamily="49" charset="-122"/>
                <a:cs typeface="Calibri" panose="020F0502020204030204" pitchFamily="34" charset="0"/>
              </a:rPr>
              <a:t> </a:t>
            </a:r>
            <a:r>
              <a:rPr lang="en-US" altLang="zh-CN" sz="2400" b="1" dirty="0">
                <a:ea typeface="黑体" panose="02010609060101010101" pitchFamily="49" charset="-122"/>
                <a:cs typeface="Calibri" panose="020F0502020204030204" pitchFamily="34" charset="0"/>
              </a:rPr>
              <a:t>Learning</a:t>
            </a:r>
            <a:endParaRPr lang="en-US" altLang="zh-CN" sz="3200" b="1" dirty="0">
              <a:ea typeface="黑体" panose="02010609060101010101" pitchFamily="49" charset="-122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13889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7ACDBE-2FAC-946C-B466-AB0EBE3C5C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BD0FBD-EAF9-E7E6-DCDA-86F4EDDD69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799" y="146052"/>
            <a:ext cx="8585223" cy="515135"/>
          </a:xfrm>
        </p:spPr>
        <p:txBody>
          <a:bodyPr>
            <a:normAutofit/>
          </a:bodyPr>
          <a:lstStyle/>
          <a:p>
            <a:r>
              <a:rPr kumimoji="1" lang="en-US" altLang="zh-CN" sz="2400" dirty="0">
                <a:latin typeface="+mn-lt"/>
              </a:rPr>
              <a:t>Overview</a:t>
            </a:r>
            <a:endParaRPr kumimoji="1" lang="zh-CN" altLang="en-US" sz="2400" dirty="0">
              <a:latin typeface="+mn-l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40E6571-E632-490F-9552-5879B73D2E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378" y="1884556"/>
            <a:ext cx="7772400" cy="1374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9978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7ACDBE-2FAC-946C-B466-AB0EBE3C5C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BD0FBD-EAF9-E7E6-DCDA-86F4EDDD69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799" y="146052"/>
            <a:ext cx="8585223" cy="515135"/>
          </a:xfrm>
        </p:spPr>
        <p:txBody>
          <a:bodyPr>
            <a:normAutofit/>
          </a:bodyPr>
          <a:lstStyle/>
          <a:p>
            <a:r>
              <a:rPr kumimoji="1" lang="en-US" altLang="zh-CN" sz="2400" dirty="0">
                <a:latin typeface="+mn-lt"/>
              </a:rPr>
              <a:t>Distance</a:t>
            </a:r>
            <a:r>
              <a:rPr kumimoji="1" lang="zh-CN" altLang="en-US" sz="2400" dirty="0">
                <a:latin typeface="+mn-lt"/>
              </a:rPr>
              <a:t> </a:t>
            </a:r>
            <a:r>
              <a:rPr kumimoji="1" lang="en-US" altLang="zh-CN" sz="2400" dirty="0">
                <a:latin typeface="+mn-lt"/>
              </a:rPr>
              <a:t>Metric</a:t>
            </a:r>
            <a:endParaRPr kumimoji="1" lang="zh-CN" altLang="en-US" sz="2400" dirty="0"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B2D47522-7ABA-3EAF-9379-4D4652403556}"/>
                  </a:ext>
                </a:extLst>
              </p:cNvPr>
              <p:cNvSpPr txBox="1"/>
              <p:nvPr/>
            </p:nvSpPr>
            <p:spPr>
              <a:xfrm>
                <a:off x="280798" y="600690"/>
                <a:ext cx="8070722" cy="38039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altLang="zh-CN" dirty="0">
                  <a:latin typeface="Times New Roman" panose="02020603050405020304" pitchFamily="18" charset="0"/>
                  <a:ea typeface="Segoe UI Symbol" panose="020B0502040204020203" pitchFamily="34" charset="0"/>
                  <a:cs typeface="Times New Roman" panose="02020603050405020304" pitchFamily="18" charset="0"/>
                </a:endParaRPr>
              </a:p>
              <a:p>
                <a:r>
                  <a:rPr lang="en-US" altLang="zh-CN" b="1" dirty="0">
                    <a:latin typeface="Times New Roman" panose="02020603050405020304" pitchFamily="18" charset="0"/>
                    <a:ea typeface="Segoe UI Symbol" panose="020B0502040204020203" pitchFamily="34" charset="0"/>
                    <a:cs typeface="Times New Roman" panose="02020603050405020304" pitchFamily="18" charset="0"/>
                  </a:rPr>
                  <a:t>Goal-conditioned</a:t>
                </a:r>
                <a:r>
                  <a:rPr lang="zh-CN" altLang="en-US" b="1" dirty="0">
                    <a:latin typeface="Times New Roman" panose="02020603050405020304" pitchFamily="18" charset="0"/>
                    <a:ea typeface="Segoe UI Symbol" panose="020B0502040204020203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b="1" dirty="0">
                    <a:latin typeface="Times New Roman" panose="02020603050405020304" pitchFamily="18" charset="0"/>
                    <a:ea typeface="Segoe UI Symbol" panose="020B0502040204020203" pitchFamily="34" charset="0"/>
                    <a:cs typeface="Times New Roman" panose="02020603050405020304" pitchFamily="18" charset="0"/>
                  </a:rPr>
                  <a:t>value</a:t>
                </a:r>
                <a:r>
                  <a:rPr lang="zh-CN" altLang="en-US" b="1" dirty="0">
                    <a:latin typeface="Times New Roman" panose="02020603050405020304" pitchFamily="18" charset="0"/>
                    <a:ea typeface="Segoe UI Symbol" panose="020B0502040204020203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b="1" dirty="0">
                    <a:latin typeface="Times New Roman" panose="02020603050405020304" pitchFamily="18" charset="0"/>
                    <a:ea typeface="Segoe UI Symbol" panose="020B0502040204020203" pitchFamily="34" charset="0"/>
                    <a:cs typeface="Times New Roman" panose="02020603050405020304" pitchFamily="18" charset="0"/>
                  </a:rPr>
                  <a:t>function</a:t>
                </a:r>
                <a:r>
                  <a:rPr lang="zh-CN" altLang="en-US" b="1" dirty="0">
                    <a:latin typeface="Times New Roman" panose="02020603050405020304" pitchFamily="18" charset="0"/>
                    <a:ea typeface="Segoe UI Symbol" panose="020B0502040204020203" pitchFamily="34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  <a:cs typeface="Times New Roman" panose="02020603050405020304" pitchFamily="18" charset="0"/>
                          </a:rPr>
                          <m:t>𝜋</m:t>
                        </m:r>
                      </m:sup>
                    </m:sSup>
                  </m:oMath>
                </a14:m>
                <a:r>
                  <a:rPr lang="en-US" altLang="zh-CN" b="1" dirty="0">
                    <a:latin typeface="Times New Roman" panose="02020603050405020304" pitchFamily="18" charset="0"/>
                    <a:ea typeface="Segoe UI Symbol" panose="020B0502040204020203" pitchFamily="34" charset="0"/>
                    <a:cs typeface="Times New Roman" panose="02020603050405020304" pitchFamily="18" charset="0"/>
                  </a:rPr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  <a:ea typeface="Segoe UI Symbol" panose="020B0502040204020203" pitchFamily="34" charset="0"/>
                          <a:cs typeface="Times New Roman" panose="020206030504050203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Segoe UI Symbol" panose="020B0502040204020203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Segoe UI Symbol" panose="020B0502040204020203" pitchFamily="34" charset="0"/>
                              <a:cs typeface="Times New Roman" panose="02020603050405020304" pitchFamily="18" charset="0"/>
                            </a:rPr>
                            <m:t>𝑠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Segoe UI Symbol" panose="020B0502040204020203" pitchFamily="34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Segoe UI Symbol" panose="020B0502040204020203" pitchFamily="34" charset="0"/>
                              <a:cs typeface="Times New Roman" panose="02020603050405020304" pitchFamily="18" charset="0"/>
                            </a:rPr>
                            <m:t>𝑎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Segoe UI Symbol" panose="020B0502040204020203" pitchFamily="34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Segoe UI Symbol" panose="020B0502040204020203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Segoe UI Symbol" panose="020B0502040204020203" pitchFamily="34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Segoe UI Symbol" panose="020B0502040204020203" pitchFamily="34" charset="0"/>
                                  <a:cs typeface="Times New Roman" panose="02020603050405020304" pitchFamily="18" charset="0"/>
                                </a:rPr>
                                <m:t>𝑔</m:t>
                              </m:r>
                            </m:sub>
                          </m:sSub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  <a:ea typeface="Segoe UI Symbol" panose="020B0502040204020203" pitchFamily="34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Segoe UI Symbol" panose="020B0502040204020203" pitchFamily="34" charset="0"/>
                          <a:cs typeface="Times New Roman" panose="02020603050405020304" pitchFamily="18" charset="0"/>
                        </a:rPr>
                        <m:t>𝐸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Segoe UI Symbol" panose="020B0502040204020203" pitchFamily="34" charset="0"/>
                          <a:cs typeface="Times New Roman" panose="02020603050405020304" pitchFamily="18" charset="0"/>
                        </a:rPr>
                        <m:t>[</m:t>
                      </m:r>
                      <m:nary>
                        <m:naryPr>
                          <m:chr m:val="∑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Segoe UI Symbol" panose="020B0502040204020203" pitchFamily="34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b="0" i="1" smtClean="0">
                              <a:latin typeface="Cambria Math" panose="02040503050406030204" pitchFamily="18" charset="0"/>
                              <a:ea typeface="Segoe UI Symbol" panose="020B0502040204020203" pitchFamily="34" charset="0"/>
                              <a:cs typeface="Times New Roman" panose="02020603050405020304" pitchFamily="18" charset="0"/>
                            </a:rPr>
                            <m:t>𝑡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Segoe UI Symbol" panose="020B0502040204020203" pitchFamily="34" charset="0"/>
                              <a:cs typeface="Times New Roman" panose="020206030504050203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Segoe UI Symbol" panose="020B0502040204020203" pitchFamily="34" charset="0"/>
                              <a:cs typeface="Times New Roman" panose="02020603050405020304" pitchFamily="18" charset="0"/>
                            </a:rPr>
                            <m:t>𝑇</m:t>
                          </m:r>
                        </m:sup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Segoe UI Symbol" panose="020B0502040204020203" pitchFamily="34" charset="0"/>
                              <a:cs typeface="Times New Roman" panose="02020603050405020304" pitchFamily="18" charset="0"/>
                            </a:rPr>
                            <m:t>𝑅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Segoe UI Symbol" panose="020B0502040204020203" pitchFamily="34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Segoe UI Symbol" panose="020B0502040204020203" pitchFamily="34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Segoe UI Symbol" panose="020B0502040204020203" pitchFamily="34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Segoe UI Symbol" panose="020B0502040204020203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Segoe UI Symbol" panose="020B0502040204020203" pitchFamily="34" charset="0"/>
                                      <a:cs typeface="Times New Roman" panose="020206030504050203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Segoe UI Symbol" panose="020B0502040204020203" pitchFamily="34" charset="0"/>
                                      <a:cs typeface="Times New Roman" panose="02020603050405020304" pitchFamily="18" charset="0"/>
                                    </a:rPr>
                                    <m:t>𝑔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Segoe UI Symbol" panose="020B0502040204020203" pitchFamily="34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Segoe UI Symbol" panose="020B0502040204020203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Segoe UI Symbol" panose="020B0502040204020203" pitchFamily="34" charset="0"/>
                                      <a:cs typeface="Times New Roman" panose="020206030504050203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Segoe UI Symbol" panose="020B0502040204020203" pitchFamily="34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Segoe UI Symbol" panose="020B0502040204020203" pitchFamily="34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zh-CN" altLang="en-US" b="0" i="1" smtClean="0">
                              <a:latin typeface="Cambria Math" panose="02040503050406030204" pitchFamily="18" charset="0"/>
                              <a:ea typeface="Segoe UI Symbol" panose="020B0502040204020203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</m:e>
                      </m:nary>
                      <m:r>
                        <a:rPr lang="en-US" altLang="zh-CN" b="0" i="1" smtClean="0">
                          <a:latin typeface="Cambria Math" panose="02040503050406030204" pitchFamily="18" charset="0"/>
                          <a:ea typeface="Segoe UI Symbol" panose="020B0502040204020203" pitchFamily="34" charset="0"/>
                          <a:cs typeface="Times New Roman" panose="02020603050405020304" pitchFamily="18" charset="0"/>
                        </a:rPr>
                        <m:t>]</m:t>
                      </m:r>
                    </m:oMath>
                  </m:oMathPara>
                </a14:m>
                <a:endParaRPr lang="en-US" altLang="zh-CN" dirty="0">
                  <a:latin typeface="Times New Roman" panose="02020603050405020304" pitchFamily="18" charset="0"/>
                  <a:ea typeface="Segoe UI Symbol" panose="020B0502040204020203" pitchFamily="34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  <a:ea typeface="Segoe UI Symbol" panose="020B0502040204020203" pitchFamily="34" charset="0"/>
                          <a:cs typeface="Times New Roman" panose="020206030504050203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Segoe UI Symbol" panose="020B0502040204020203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Segoe UI Symbol" panose="020B0502040204020203" pitchFamily="34" charset="0"/>
                              <a:cs typeface="Times New Roman" panose="02020603050405020304" pitchFamily="18" charset="0"/>
                            </a:rPr>
                            <m:t>𝑠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Segoe UI Symbol" panose="020B0502040204020203" pitchFamily="34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Segoe UI Symbol" panose="020B0502040204020203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Segoe UI Symbol" panose="020B0502040204020203" pitchFamily="34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Segoe UI Symbol" panose="020B0502040204020203" pitchFamily="34" charset="0"/>
                                  <a:cs typeface="Times New Roman" panose="02020603050405020304" pitchFamily="18" charset="0"/>
                                </a:rPr>
                                <m:t>𝑔</m:t>
                              </m:r>
                            </m:sub>
                          </m:sSub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  <a:ea typeface="Segoe UI Symbol" panose="020B0502040204020203" pitchFamily="34" charset="0"/>
                          <a:cs typeface="Times New Roman" panose="02020603050405020304" pitchFamily="18" charset="0"/>
                        </a:rPr>
                        <m:t>=</m:t>
                      </m:r>
                      <m:func>
                        <m:funcPr>
                          <m:ctrlPr>
                            <a:rPr lang="zh-CN" altLang="en-US" b="0" i="1" smtClean="0">
                              <a:latin typeface="Cambria Math" panose="02040503050406030204" pitchFamily="18" charset="0"/>
                              <a:ea typeface="Segoe UI Symbol" panose="020B0502040204020203" pitchFamily="34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Segoe UI Symbol" panose="020B0502040204020203" pitchFamily="34" charset="0"/>
                                  <a:cs typeface="Times New Roman" panose="020206030504050203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  <a:ea typeface="Segoe UI Symbol" panose="020B0502040204020203" pitchFamily="34" charset="0"/>
                                  <a:cs typeface="Times New Roman" panose="020206030504050203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  <a:ea typeface="Segoe UI Symbol" panose="020B0502040204020203" pitchFamily="34" charset="0"/>
                                  <a:cs typeface="Times New Roman" panose="02020603050405020304" pitchFamily="18" charset="0"/>
                                </a:rPr>
                                <m:t>a</m:t>
                              </m:r>
                            </m:lim>
                          </m:limLow>
                        </m:fName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Segoe UI Symbol" panose="020B0502040204020203" pitchFamily="34" charset="0"/>
                              <a:cs typeface="Times New Roman" panose="02020603050405020304" pitchFamily="18" charset="0"/>
                            </a:rPr>
                            <m:t>𝑄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Segoe UI Symbol" panose="020B0502040204020203" pitchFamily="34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Segoe UI Symbol" panose="020B0502040204020203" pitchFamily="34" charset="0"/>
                              <a:cs typeface="Times New Roman" panose="02020603050405020304" pitchFamily="18" charset="0"/>
                            </a:rPr>
                            <m:t>𝑠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Segoe UI Symbol" panose="020B0502040204020203" pitchFamily="34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Segoe UI Symbol" panose="020B0502040204020203" pitchFamily="34" charset="0"/>
                              <a:cs typeface="Times New Roman" panose="02020603050405020304" pitchFamily="18" charset="0"/>
                            </a:rPr>
                            <m:t>𝑎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Segoe UI Symbol" panose="020B0502040204020203" pitchFamily="34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Segoe UI Symbol" panose="020B0502040204020203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Segoe UI Symbol" panose="020B0502040204020203" pitchFamily="34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Segoe UI Symbol" panose="020B0502040204020203" pitchFamily="34" charset="0"/>
                                  <a:cs typeface="Times New Roman" panose="02020603050405020304" pitchFamily="18" charset="0"/>
                                </a:rPr>
                                <m:t>𝑔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Segoe UI Symbol" panose="020B0502040204020203" pitchFamily="34" charset="0"/>
                              <a:cs typeface="Times New Roman" panose="020206030504050203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altLang="zh-CN" dirty="0">
                  <a:latin typeface="Times New Roman" panose="02020603050405020304" pitchFamily="18" charset="0"/>
                  <a:ea typeface="Segoe UI Symbol" panose="020B0502040204020203" pitchFamily="34" charset="0"/>
                  <a:cs typeface="Times New Roman" panose="02020603050405020304" pitchFamily="18" charset="0"/>
                </a:endParaRPr>
              </a:p>
              <a:p>
                <a:r>
                  <a:rPr lang="en-US" altLang="zh-CN" dirty="0">
                    <a:latin typeface="Times New Roman" panose="02020603050405020304" pitchFamily="18" charset="0"/>
                    <a:ea typeface="Segoe UI Symbol" panose="020B0502040204020203" pitchFamily="34" charset="0"/>
                    <a:cs typeface="Times New Roman" panose="02020603050405020304" pitchFamily="18" charset="0"/>
                  </a:rPr>
                  <a:t>The</a:t>
                </a:r>
                <a:r>
                  <a:rPr lang="zh-CN" altLang="en-US" dirty="0">
                    <a:latin typeface="Times New Roman" panose="02020603050405020304" pitchFamily="18" charset="0"/>
                    <a:ea typeface="Segoe UI Symbol" panose="020B0502040204020203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dirty="0">
                    <a:latin typeface="Times New Roman" panose="02020603050405020304" pitchFamily="18" charset="0"/>
                    <a:ea typeface="Segoe UI Symbol" panose="020B0502040204020203" pitchFamily="34" charset="0"/>
                    <a:cs typeface="Times New Roman" panose="02020603050405020304" pitchFamily="18" charset="0"/>
                  </a:rPr>
                  <a:t>following</a:t>
                </a:r>
                <a:r>
                  <a:rPr lang="zh-CN" altLang="en-US" dirty="0">
                    <a:latin typeface="Times New Roman" panose="02020603050405020304" pitchFamily="18" charset="0"/>
                    <a:ea typeface="Segoe UI Symbol" panose="020B0502040204020203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dirty="0">
                    <a:latin typeface="Times New Roman" panose="02020603050405020304" pitchFamily="18" charset="0"/>
                    <a:ea typeface="Segoe UI Symbol" panose="020B0502040204020203" pitchFamily="34" charset="0"/>
                    <a:cs typeface="Times New Roman" panose="02020603050405020304" pitchFamily="18" charset="0"/>
                  </a:rPr>
                  <a:t>reward</a:t>
                </a:r>
                <a:r>
                  <a:rPr lang="zh-CN" altLang="en-US" dirty="0">
                    <a:latin typeface="Times New Roman" panose="02020603050405020304" pitchFamily="18" charset="0"/>
                    <a:ea typeface="Segoe UI Symbol" panose="020B0502040204020203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dirty="0">
                    <a:latin typeface="Times New Roman" panose="02020603050405020304" pitchFamily="18" charset="0"/>
                    <a:ea typeface="Segoe UI Symbol" panose="020B0502040204020203" pitchFamily="34" charset="0"/>
                    <a:cs typeface="Times New Roman" panose="02020603050405020304" pitchFamily="18" charset="0"/>
                  </a:rPr>
                  <a:t>function</a:t>
                </a:r>
                <a:r>
                  <a:rPr lang="zh-CN" altLang="en-US" dirty="0">
                    <a:latin typeface="Times New Roman" panose="02020603050405020304" pitchFamily="18" charset="0"/>
                    <a:ea typeface="Segoe UI Symbol" panose="020B0502040204020203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dirty="0">
                    <a:latin typeface="Times New Roman" panose="02020603050405020304" pitchFamily="18" charset="0"/>
                    <a:ea typeface="Segoe UI Symbol" panose="020B0502040204020203" pitchFamily="34" charset="0"/>
                    <a:cs typeface="Times New Roman" panose="02020603050405020304" pitchFamily="18" charset="0"/>
                  </a:rPr>
                  <a:t>is</a:t>
                </a:r>
                <a:r>
                  <a:rPr lang="zh-CN" altLang="en-US" dirty="0">
                    <a:latin typeface="Times New Roman" panose="02020603050405020304" pitchFamily="18" charset="0"/>
                    <a:ea typeface="Segoe UI Symbol" panose="020B0502040204020203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dirty="0">
                    <a:latin typeface="Times New Roman" panose="02020603050405020304" pitchFamily="18" charset="0"/>
                    <a:ea typeface="Segoe UI Symbol" panose="020B0502040204020203" pitchFamily="34" charset="0"/>
                    <a:cs typeface="Times New Roman" panose="02020603050405020304" pitchFamily="18" charset="0"/>
                  </a:rPr>
                  <a:t>used:</a:t>
                </a:r>
              </a:p>
              <a:p>
                <a:endParaRPr lang="en-US" altLang="zh-CN" dirty="0">
                  <a:latin typeface="Times New Roman" panose="02020603050405020304" pitchFamily="18" charset="0"/>
                  <a:ea typeface="Segoe UI Symbol" panose="020B0502040204020203" pitchFamily="34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Segoe UI Symbol" panose="020B0502040204020203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Segoe UI Symbol" panose="020B0502040204020203" pitchFamily="34" charset="0"/>
                              <a:cs typeface="Times New Roman" panose="02020603050405020304" pitchFamily="18" charset="0"/>
                            </a:rPr>
                            <m:t>𝑅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Segoe UI Symbol" panose="020B0502040204020203" pitchFamily="34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Segoe UI Symbol" panose="020B0502040204020203" pitchFamily="34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Segoe UI Symbol" panose="020B0502040204020203" pitchFamily="34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i="1">
                                  <a:latin typeface="Cambria Math" panose="02040503050406030204" pitchFamily="18" charset="0"/>
                                  <a:ea typeface="Segoe UI Symbol" panose="020B0502040204020203" pitchFamily="34" charset="0"/>
                                  <a:cs typeface="Times New Roman" panose="02020603050405020304" pitchFamily="18" charset="0"/>
                                </a:rPr>
                                <m:t>a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Segoe UI Symbol" panose="020B0502040204020203" pitchFamily="34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Segoe UI Symbol" panose="020B0502040204020203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Segoe UI Symbol" panose="020B0502040204020203" pitchFamily="34" charset="0"/>
                                      <a:cs typeface="Times New Roman" panose="020206030504050203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Segoe UI Symbol" panose="020B0502040204020203" pitchFamily="34" charset="0"/>
                                      <a:cs typeface="Times New Roman" panose="02020603050405020304" pitchFamily="18" charset="0"/>
                                    </a:rPr>
                                    <m:t>𝑔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i="1">
                              <a:latin typeface="Cambria Math" panose="02040503050406030204" pitchFamily="18" charset="0"/>
                              <a:ea typeface="Segoe UI Symbol" panose="020B0502040204020203" pitchFamily="34" charset="0"/>
                              <a:cs typeface="Times New Roman" panose="02020603050405020304" pitchFamily="18" charset="0"/>
                            </a:rPr>
                            <m:t>≡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Segoe UI Symbol" panose="020B0502040204020203" pitchFamily="34" charset="0"/>
                              <a:cs typeface="Times New Roman" panose="02020603050405020304" pitchFamily="18" charset="0"/>
                            </a:rPr>
                            <m:t>−1</m:t>
                          </m:r>
                        </m:e>
                        <m:sub>
                          <m:r>
                            <a:rPr lang="zh-CN" altLang="en-US" b="0" i="1" smtClean="0">
                              <a:latin typeface="Cambria Math" panose="02040503050406030204" pitchFamily="18" charset="0"/>
                              <a:ea typeface="Segoe UI Symbol" panose="020B0502040204020203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en-US" altLang="zh-CN" dirty="0">
                  <a:latin typeface="Times New Roman" panose="02020603050405020304" pitchFamily="18" charset="0"/>
                  <a:ea typeface="Segoe UI Symbol" panose="020B0502040204020203" pitchFamily="34" charset="0"/>
                  <a:cs typeface="Times New Roman" panose="02020603050405020304" pitchFamily="18" charset="0"/>
                </a:endParaRPr>
              </a:p>
              <a:p>
                <a:endParaRPr lang="en-US" altLang="zh-CN" dirty="0">
                  <a:latin typeface="Times New Roman" panose="02020603050405020304" pitchFamily="18" charset="0"/>
                  <a:ea typeface="Segoe UI Symbol" panose="020B0502040204020203" pitchFamily="34" charset="0"/>
                  <a:cs typeface="Times New Roman" panose="02020603050405020304" pitchFamily="18" charset="0"/>
                </a:endParaRPr>
              </a:p>
              <a:p>
                <a:r>
                  <a:rPr lang="en-US" altLang="zh-CN" dirty="0">
                    <a:latin typeface="Times New Roman" panose="02020603050405020304" pitchFamily="18" charset="0"/>
                    <a:ea typeface="Segoe UI Symbol" panose="020B0502040204020203" pitchFamily="34" charset="0"/>
                    <a:cs typeface="Times New Roman" panose="02020603050405020304" pitchFamily="18" charset="0"/>
                  </a:rPr>
                  <a:t>The</a:t>
                </a:r>
                <a:r>
                  <a:rPr lang="zh-CN" altLang="en-US" dirty="0">
                    <a:latin typeface="Times New Roman" panose="02020603050405020304" pitchFamily="18" charset="0"/>
                    <a:ea typeface="Segoe UI Symbol" panose="020B0502040204020203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dirty="0">
                    <a:latin typeface="Times New Roman" panose="02020603050405020304" pitchFamily="18" charset="0"/>
                    <a:ea typeface="Segoe UI Symbol" panose="020B0502040204020203" pitchFamily="34" charset="0"/>
                    <a:cs typeface="Times New Roman" panose="02020603050405020304" pitchFamily="18" charset="0"/>
                  </a:rPr>
                  <a:t>episode</a:t>
                </a:r>
                <a:r>
                  <a:rPr lang="zh-CN" altLang="en-US" dirty="0">
                    <a:latin typeface="Times New Roman" panose="02020603050405020304" pitchFamily="18" charset="0"/>
                    <a:ea typeface="Segoe UI Symbol" panose="020B0502040204020203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dirty="0">
                    <a:latin typeface="Times New Roman" panose="02020603050405020304" pitchFamily="18" charset="0"/>
                    <a:ea typeface="Segoe UI Symbol" panose="020B0502040204020203" pitchFamily="34" charset="0"/>
                    <a:cs typeface="Times New Roman" panose="02020603050405020304" pitchFamily="18" charset="0"/>
                  </a:rPr>
                  <a:t>ends</a:t>
                </a:r>
                <a:r>
                  <a:rPr lang="zh-CN" altLang="en-US" dirty="0">
                    <a:latin typeface="Times New Roman" panose="02020603050405020304" pitchFamily="18" charset="0"/>
                    <a:ea typeface="Segoe UI Symbol" panose="020B0502040204020203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dirty="0">
                    <a:latin typeface="Times New Roman" panose="02020603050405020304" pitchFamily="18" charset="0"/>
                    <a:ea typeface="Segoe UI Symbol" panose="020B0502040204020203" pitchFamily="34" charset="0"/>
                    <a:cs typeface="Times New Roman" panose="02020603050405020304" pitchFamily="18" charset="0"/>
                  </a:rPr>
                  <a:t>when</a:t>
                </a:r>
                <a:r>
                  <a:rPr lang="zh-CN" altLang="en-US" dirty="0">
                    <a:latin typeface="Times New Roman" panose="02020603050405020304" pitchFamily="18" charset="0"/>
                    <a:ea typeface="Segoe UI Symbol" panose="020B0502040204020203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dirty="0">
                    <a:latin typeface="Times New Roman" panose="02020603050405020304" pitchFamily="18" charset="0"/>
                    <a:ea typeface="Segoe UI Symbol" panose="020B0502040204020203" pitchFamily="34" charset="0"/>
                    <a:cs typeface="Times New Roman" panose="02020603050405020304" pitchFamily="18" charset="0"/>
                  </a:rPr>
                  <a:t>the</a:t>
                </a:r>
                <a:r>
                  <a:rPr lang="zh-CN" altLang="en-US" dirty="0">
                    <a:latin typeface="Times New Roman" panose="02020603050405020304" pitchFamily="18" charset="0"/>
                    <a:ea typeface="Segoe UI Symbol" panose="020B0502040204020203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dirty="0">
                    <a:latin typeface="Times New Roman" panose="02020603050405020304" pitchFamily="18" charset="0"/>
                    <a:ea typeface="Segoe UI Symbol" panose="020B0502040204020203" pitchFamily="34" charset="0"/>
                    <a:cs typeface="Times New Roman" panose="02020603050405020304" pitchFamily="18" charset="0"/>
                  </a:rPr>
                  <a:t>agent</a:t>
                </a:r>
                <a:r>
                  <a:rPr lang="zh-CN" altLang="en-US" dirty="0">
                    <a:latin typeface="Times New Roman" panose="02020603050405020304" pitchFamily="18" charset="0"/>
                    <a:ea typeface="Segoe UI Symbol" panose="020B0502040204020203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dirty="0">
                    <a:latin typeface="Times New Roman" panose="02020603050405020304" pitchFamily="18" charset="0"/>
                    <a:ea typeface="Segoe UI Symbol" panose="020B0502040204020203" pitchFamily="34" charset="0"/>
                    <a:cs typeface="Times New Roman" panose="02020603050405020304" pitchFamily="18" charset="0"/>
                  </a:rPr>
                  <a:t>is</a:t>
                </a:r>
                <a:r>
                  <a:rPr lang="zh-CN" altLang="en-US" dirty="0">
                    <a:latin typeface="Times New Roman" panose="02020603050405020304" pitchFamily="18" charset="0"/>
                    <a:ea typeface="Segoe UI Symbol" panose="020B0502040204020203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dirty="0">
                    <a:latin typeface="Times New Roman" panose="02020603050405020304" pitchFamily="18" charset="0"/>
                    <a:ea typeface="Segoe UI Symbol" panose="020B0502040204020203" pitchFamily="34" charset="0"/>
                    <a:cs typeface="Times New Roman" panose="02020603050405020304" pitchFamily="18" charset="0"/>
                  </a:rPr>
                  <a:t>sufficiently</a:t>
                </a:r>
                <a:r>
                  <a:rPr lang="zh-CN" altLang="en-US" dirty="0">
                    <a:latin typeface="Times New Roman" panose="02020603050405020304" pitchFamily="18" charset="0"/>
                    <a:ea typeface="Segoe UI Symbol" panose="020B0502040204020203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dirty="0">
                    <a:latin typeface="Times New Roman" panose="02020603050405020304" pitchFamily="18" charset="0"/>
                    <a:ea typeface="Segoe UI Symbol" panose="020B0502040204020203" pitchFamily="34" charset="0"/>
                    <a:cs typeface="Times New Roman" panose="02020603050405020304" pitchFamily="18" charset="0"/>
                  </a:rPr>
                  <a:t>close</a:t>
                </a:r>
                <a:r>
                  <a:rPr lang="zh-CN" altLang="en-US" dirty="0">
                    <a:latin typeface="Times New Roman" panose="02020603050405020304" pitchFamily="18" charset="0"/>
                    <a:ea typeface="Segoe UI Symbol" panose="020B0502040204020203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dirty="0">
                    <a:latin typeface="Times New Roman" panose="02020603050405020304" pitchFamily="18" charset="0"/>
                    <a:ea typeface="Segoe UI Symbol" panose="020B0502040204020203" pitchFamily="34" charset="0"/>
                    <a:cs typeface="Times New Roman" panose="02020603050405020304" pitchFamily="18" charset="0"/>
                  </a:rPr>
                  <a:t>to</a:t>
                </a:r>
                <a:r>
                  <a:rPr lang="zh-CN" altLang="en-US" dirty="0">
                    <a:latin typeface="Times New Roman" panose="02020603050405020304" pitchFamily="18" charset="0"/>
                    <a:ea typeface="Segoe UI Symbol" panose="020B0502040204020203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dirty="0">
                    <a:latin typeface="Times New Roman" panose="02020603050405020304" pitchFamily="18" charset="0"/>
                    <a:ea typeface="Segoe UI Symbol" panose="020B0502040204020203" pitchFamily="34" charset="0"/>
                    <a:cs typeface="Times New Roman" panose="02020603050405020304" pitchFamily="18" charset="0"/>
                  </a:rPr>
                  <a:t>the</a:t>
                </a:r>
                <a:r>
                  <a:rPr lang="zh-CN" altLang="en-US" dirty="0">
                    <a:latin typeface="Times New Roman" panose="02020603050405020304" pitchFamily="18" charset="0"/>
                    <a:ea typeface="Segoe UI Symbol" panose="020B0502040204020203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dirty="0">
                    <a:latin typeface="Times New Roman" panose="02020603050405020304" pitchFamily="18" charset="0"/>
                    <a:ea typeface="Segoe UI Symbol" panose="020B0502040204020203" pitchFamily="34" charset="0"/>
                    <a:cs typeface="Times New Roman" panose="02020603050405020304" pitchFamily="18" charset="0"/>
                  </a:rPr>
                  <a:t>goal.</a:t>
                </a:r>
              </a:p>
              <a:p>
                <a:endParaRPr lang="en-US" altLang="zh-CN" dirty="0">
                  <a:latin typeface="Times New Roman" panose="02020603050405020304" pitchFamily="18" charset="0"/>
                  <a:ea typeface="Segoe UI Symbol" panose="020B0502040204020203" pitchFamily="34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Segoe UI Symbol" panose="020B0502040204020203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Segoe UI Symbol" panose="020B0502040204020203" pitchFamily="34" charset="0"/>
                              <a:cs typeface="Times New Roman" panose="02020603050405020304" pitchFamily="18" charset="0"/>
                            </a:rPr>
                            <m:t>𝑑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b="0" i="1" smtClean="0">
                              <a:latin typeface="Cambria Math" panose="02040503050406030204" pitchFamily="18" charset="0"/>
                              <a:ea typeface="Segoe UI Symbol" panose="020B0502040204020203" pitchFamily="34" charset="0"/>
                              <a:cs typeface="Times New Roman" panose="02020603050405020304" pitchFamily="18" charset="0"/>
                            </a:rPr>
                            <m:t>π</m:t>
                          </m:r>
                        </m:sub>
                      </m:sSub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Segoe UI Symbol" panose="020B0502040204020203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Segoe UI Symbol" panose="020B0502040204020203" pitchFamily="34" charset="0"/>
                              <a:cs typeface="Times New Roman" panose="02020603050405020304" pitchFamily="18" charset="0"/>
                            </a:rPr>
                            <m:t>𝑠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Segoe UI Symbol" panose="020B0502040204020203" pitchFamily="34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Segoe UI Symbol" panose="020B0502040204020203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Segoe UI Symbol" panose="020B0502040204020203" pitchFamily="34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Segoe UI Symbol" panose="020B0502040204020203" pitchFamily="34" charset="0"/>
                                  <a:cs typeface="Times New Roman" panose="02020603050405020304" pitchFamily="18" charset="0"/>
                                </a:rPr>
                                <m:t>𝑔</m:t>
                              </m:r>
                            </m:sub>
                          </m:sSub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  <a:ea typeface="Segoe UI Symbol" panose="020B0502040204020203" pitchFamily="34" charset="0"/>
                          <a:cs typeface="Times New Roman" panose="02020603050405020304" pitchFamily="18" charset="0"/>
                        </a:rPr>
                        <m:t>=−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Segoe UI Symbol" panose="020B0502040204020203" pitchFamily="34" charset="0"/>
                          <a:cs typeface="Times New Roman" panose="02020603050405020304" pitchFamily="18" charset="0"/>
                        </a:rPr>
                        <m:t>𝑉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Segoe UI Symbol" panose="020B0502040204020203" pitchFamily="34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Segoe UI Symbol" panose="020B0502040204020203" pitchFamily="34" charset="0"/>
                          <a:cs typeface="Times New Roman" panose="02020603050405020304" pitchFamily="18" charset="0"/>
                        </a:rPr>
                        <m:t>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Segoe UI Symbol" panose="020B0502040204020203" pitchFamily="34" charset="0"/>
                          <a:cs typeface="Times New Roman" panose="020206030504050203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Segoe UI Symbol" panose="020B0502040204020203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Segoe UI Symbol" panose="020B0502040204020203" pitchFamily="34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Segoe UI Symbol" panose="020B0502040204020203" pitchFamily="34" charset="0"/>
                              <a:cs typeface="Times New Roman" panose="02020603050405020304" pitchFamily="18" charset="0"/>
                            </a:rPr>
                            <m:t>𝑔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ea typeface="Segoe UI Symbol" panose="020B0502040204020203" pitchFamily="34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dirty="0">
                  <a:latin typeface="Times New Roman" panose="02020603050405020304" pitchFamily="18" charset="0"/>
                  <a:ea typeface="Segoe UI Symbol" panose="020B0502040204020203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B2D47522-7ABA-3EAF-9379-4D46524035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798" y="600690"/>
                <a:ext cx="8070722" cy="3803990"/>
              </a:xfrm>
              <a:prstGeom prst="rect">
                <a:avLst/>
              </a:prstGeom>
              <a:blipFill>
                <a:blip r:embed="rId3"/>
                <a:stretch>
                  <a:fillRect l="-629" t="-7641" b="-3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61811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7ACDBE-2FAC-946C-B466-AB0EBE3C5C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BD0FBD-EAF9-E7E6-DCDA-86F4EDDD69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799" y="146052"/>
            <a:ext cx="8585223" cy="515135"/>
          </a:xfrm>
        </p:spPr>
        <p:txBody>
          <a:bodyPr>
            <a:normAutofit/>
          </a:bodyPr>
          <a:lstStyle/>
          <a:p>
            <a:r>
              <a:rPr kumimoji="1" lang="en-US" altLang="zh-CN" sz="2400" dirty="0"/>
              <a:t>The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Replay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Buffer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as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a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Graph</a:t>
            </a:r>
            <a:endParaRPr kumimoji="1" lang="zh-CN" altLang="en-US" sz="2400" dirty="0">
              <a:latin typeface="+mn-l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D87378F-9EF4-2978-2078-60FA289E7D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0269" y="3595418"/>
            <a:ext cx="6725194" cy="89669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19A3C7C-42EB-6167-95E2-EC604D2DDE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799" y="1904693"/>
            <a:ext cx="4757285" cy="84122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97FCEEE-521B-94A3-EF12-55C7DA21C7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22438" y="893042"/>
            <a:ext cx="3405326" cy="2595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298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7ACDBE-2FAC-946C-B466-AB0EBE3C5C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BD0FBD-EAF9-E7E6-DCDA-86F4EDDD69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799" y="146052"/>
            <a:ext cx="8585223" cy="515135"/>
          </a:xfrm>
        </p:spPr>
        <p:txBody>
          <a:bodyPr>
            <a:normAutofit/>
          </a:bodyPr>
          <a:lstStyle/>
          <a:p>
            <a:r>
              <a:rPr kumimoji="1" lang="en-US" altLang="zh-CN" sz="2400" dirty="0">
                <a:latin typeface="+mn-lt"/>
              </a:rPr>
              <a:t>Experimen</a:t>
            </a:r>
            <a:r>
              <a:rPr kumimoji="1" lang="en-US" altLang="zh-CN" sz="2400" dirty="0"/>
              <a:t>t</a:t>
            </a:r>
            <a:endParaRPr kumimoji="1" lang="zh-CN" altLang="en-US" sz="2400" dirty="0">
              <a:latin typeface="+mn-lt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D2C9843-618E-F7CA-209C-A8C45E166F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964" y="898498"/>
            <a:ext cx="974445" cy="143556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91313F8-48B0-BE7B-874C-9BA33892D0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844" y="2732035"/>
            <a:ext cx="3004200" cy="143556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8290870-F679-6EDD-45F0-DE0B811440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0325" y="1008626"/>
            <a:ext cx="2545671" cy="137597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C5028CF-A66B-F24A-B5D6-73FBFFDA17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98226" y="1008626"/>
            <a:ext cx="3751027" cy="195436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B93E1A8-3CB0-04C7-B8B2-2F1AEDCA47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45996" y="3187278"/>
            <a:ext cx="4561743" cy="1117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5103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1637BA-6542-D34B-A4DB-33C01054D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799" y="146052"/>
            <a:ext cx="8585223" cy="515135"/>
          </a:xfrm>
        </p:spPr>
        <p:txBody>
          <a:bodyPr>
            <a:normAutofit/>
          </a:bodyPr>
          <a:lstStyle/>
          <a:p>
            <a:r>
              <a:rPr kumimoji="1" lang="en-US" altLang="zh-CN" sz="2400" dirty="0">
                <a:latin typeface="+mn-lt"/>
              </a:rPr>
              <a:t>Summary</a:t>
            </a:r>
            <a:endParaRPr kumimoji="1" lang="zh-CN" altLang="en-US" sz="2400" dirty="0">
              <a:latin typeface="+mn-lt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A030B76-FC8F-2595-3075-754629C8B53E}"/>
              </a:ext>
            </a:extLst>
          </p:cNvPr>
          <p:cNvSpPr txBox="1"/>
          <p:nvPr/>
        </p:nvSpPr>
        <p:spPr>
          <a:xfrm>
            <a:off x="280799" y="750131"/>
            <a:ext cx="82693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dirty="0">
              <a:latin typeface="Times New Roman" panose="02020603050405020304" pitchFamily="18" charset="0"/>
              <a:ea typeface="Segoe UI Symbol" panose="020B0502040204020203" pitchFamily="34" charset="0"/>
              <a:cs typeface="Times New Roman" panose="02020603050405020304" pitchFamily="18" charset="0"/>
            </a:endParaRPr>
          </a:p>
          <a:p>
            <a:endParaRPr lang="en-US" altLang="zh-CN" dirty="0">
              <a:latin typeface="Times New Roman" panose="02020603050405020304" pitchFamily="18" charset="0"/>
              <a:ea typeface="Segoe UI Symbol" panose="020B0502040204020203" pitchFamily="34" charset="0"/>
              <a:cs typeface="Times New Roman" panose="02020603050405020304" pitchFamily="18" charset="0"/>
            </a:endParaRPr>
          </a:p>
          <a:p>
            <a:endParaRPr lang="en-US" altLang="zh-CN" dirty="0">
              <a:latin typeface="Times New Roman" panose="02020603050405020304" pitchFamily="18" charset="0"/>
              <a:ea typeface="Segoe UI Symbol" panose="020B0502040204020203" pitchFamily="34" charset="0"/>
              <a:cs typeface="Times New Roman" panose="02020603050405020304" pitchFamily="18" charset="0"/>
            </a:endParaRPr>
          </a:p>
          <a:p>
            <a:endParaRPr lang="en-US" altLang="zh-CN" dirty="0">
              <a:latin typeface="Times New Roman" panose="02020603050405020304" pitchFamily="18" charset="0"/>
              <a:ea typeface="Segoe UI Symbol" panose="020B0502040204020203" pitchFamily="34" charset="0"/>
              <a:cs typeface="Times New Roman" panose="02020603050405020304" pitchFamily="18" charset="0"/>
            </a:endParaRPr>
          </a:p>
          <a:p>
            <a:r>
              <a:rPr lang="en-US" altLang="zh-CN" dirty="0">
                <a:latin typeface="Times New Roman" panose="02020603050405020304" pitchFamily="18" charset="0"/>
                <a:ea typeface="Segoe UI Symbol" panose="020B0502040204020203" pitchFamily="34" charset="0"/>
                <a:cs typeface="Times New Roman" panose="02020603050405020304" pitchFamily="18" charset="0"/>
              </a:rPr>
              <a:t>Goal-Conditioned</a:t>
            </a:r>
            <a:r>
              <a:rPr lang="zh-CN" altLang="en-US" dirty="0">
                <a:latin typeface="Times New Roman" panose="02020603050405020304" pitchFamily="18" charset="0"/>
                <a:ea typeface="Segoe UI Symbol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ea typeface="Segoe UI Symbol" panose="020B0502040204020203" pitchFamily="34" charset="0"/>
                <a:cs typeface="Times New Roman" panose="02020603050405020304" pitchFamily="18" charset="0"/>
              </a:rPr>
              <a:t>RL</a:t>
            </a:r>
          </a:p>
          <a:p>
            <a:endParaRPr lang="en-US" altLang="zh-CN" dirty="0">
              <a:latin typeface="Times New Roman" panose="02020603050405020304" pitchFamily="18" charset="0"/>
              <a:ea typeface="Segoe UI Symbol" panose="020B0502040204020203" pitchFamily="34" charset="0"/>
              <a:cs typeface="Times New Roman" panose="02020603050405020304" pitchFamily="18" charset="0"/>
            </a:endParaRPr>
          </a:p>
          <a:p>
            <a:r>
              <a:rPr lang="en-US" altLang="zh-CN" dirty="0">
                <a:latin typeface="Times New Roman" panose="02020603050405020304" pitchFamily="18" charset="0"/>
                <a:ea typeface="Segoe UI Symbol" panose="020B0502040204020203" pitchFamily="34" charset="0"/>
                <a:cs typeface="Times New Roman" panose="02020603050405020304" pitchFamily="18" charset="0"/>
              </a:rPr>
              <a:t>Planning</a:t>
            </a:r>
            <a:r>
              <a:rPr lang="zh-CN" altLang="en-US" dirty="0">
                <a:latin typeface="Times New Roman" panose="02020603050405020304" pitchFamily="18" charset="0"/>
                <a:ea typeface="Segoe UI Symbol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ea typeface="Segoe UI Symbol" panose="020B0502040204020203" pitchFamily="34" charset="0"/>
                <a:cs typeface="Times New Roman" panose="02020603050405020304" pitchFamily="18" charset="0"/>
              </a:rPr>
              <a:t>based</a:t>
            </a:r>
            <a:r>
              <a:rPr lang="zh-CN" altLang="en-US" dirty="0">
                <a:latin typeface="Times New Roman" panose="02020603050405020304" pitchFamily="18" charset="0"/>
                <a:ea typeface="Segoe UI Symbol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ea typeface="Segoe UI Symbol" panose="020B0502040204020203" pitchFamily="34" charset="0"/>
                <a:cs typeface="Times New Roman" panose="02020603050405020304" pitchFamily="18" charset="0"/>
              </a:rPr>
              <a:t>on</a:t>
            </a:r>
            <a:r>
              <a:rPr lang="zh-CN" altLang="en-US" dirty="0">
                <a:latin typeface="Times New Roman" panose="02020603050405020304" pitchFamily="18" charset="0"/>
                <a:ea typeface="Segoe UI Symbol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ea typeface="Segoe UI Symbol" panose="020B0502040204020203" pitchFamily="34" charset="0"/>
                <a:cs typeface="Times New Roman" panose="02020603050405020304" pitchFamily="18" charset="0"/>
              </a:rPr>
              <a:t>data</a:t>
            </a:r>
            <a:r>
              <a:rPr lang="zh-CN" altLang="en-US" dirty="0">
                <a:latin typeface="Times New Roman" panose="02020603050405020304" pitchFamily="18" charset="0"/>
                <a:ea typeface="Segoe UI Symbol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ea typeface="Segoe UI Symbol" panose="020B0502040204020203" pitchFamily="34" charset="0"/>
                <a:cs typeface="Times New Roman" panose="02020603050405020304" pitchFamily="18" charset="0"/>
              </a:rPr>
              <a:t>from</a:t>
            </a:r>
            <a:r>
              <a:rPr lang="zh-CN" altLang="en-US" dirty="0">
                <a:latin typeface="Times New Roman" panose="02020603050405020304" pitchFamily="18" charset="0"/>
                <a:ea typeface="Segoe UI Symbol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ea typeface="Segoe UI Symbol" panose="020B0502040204020203" pitchFamily="34" charset="0"/>
                <a:cs typeface="Times New Roman" panose="02020603050405020304" pitchFamily="18" charset="0"/>
              </a:rPr>
              <a:t>raw</a:t>
            </a:r>
            <a:r>
              <a:rPr lang="zh-CN" altLang="en-US" dirty="0">
                <a:latin typeface="Times New Roman" panose="02020603050405020304" pitchFamily="18" charset="0"/>
                <a:ea typeface="Segoe UI Symbol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ea typeface="Segoe UI Symbol" panose="020B0502040204020203" pitchFamily="34" charset="0"/>
                <a:cs typeface="Times New Roman" panose="02020603050405020304" pitchFamily="18" charset="0"/>
              </a:rPr>
              <a:t>representations</a:t>
            </a:r>
          </a:p>
          <a:p>
            <a:endParaRPr lang="en-US" altLang="zh-CN" dirty="0">
              <a:latin typeface="Times New Roman" panose="02020603050405020304" pitchFamily="18" charset="0"/>
              <a:ea typeface="Segoe UI Symbol" panose="020B0502040204020203" pitchFamily="34" charset="0"/>
              <a:cs typeface="Times New Roman" panose="02020603050405020304" pitchFamily="18" charset="0"/>
            </a:endParaRPr>
          </a:p>
          <a:p>
            <a:r>
              <a:rPr lang="en-US" altLang="zh-CN" dirty="0">
                <a:latin typeface="Times New Roman" panose="02020603050405020304" pitchFamily="18" charset="0"/>
                <a:ea typeface="Segoe UI Symbol" panose="020B0502040204020203" pitchFamily="34" charset="0"/>
                <a:cs typeface="Times New Roman" panose="02020603050405020304" pitchFamily="18" charset="0"/>
              </a:rPr>
              <a:t>The</a:t>
            </a:r>
            <a:r>
              <a:rPr lang="zh-CN" altLang="en-US" dirty="0">
                <a:latin typeface="Times New Roman" panose="02020603050405020304" pitchFamily="18" charset="0"/>
                <a:ea typeface="Segoe UI Symbol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ea typeface="Segoe UI Symbol" panose="020B0502040204020203" pitchFamily="34" charset="0"/>
                <a:cs typeface="Times New Roman" panose="02020603050405020304" pitchFamily="18" charset="0"/>
              </a:rPr>
              <a:t>experiment</a:t>
            </a:r>
            <a:r>
              <a:rPr lang="zh-CN" altLang="en-US" dirty="0">
                <a:latin typeface="Times New Roman" panose="02020603050405020304" pitchFamily="18" charset="0"/>
                <a:ea typeface="Segoe UI Symbol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ea typeface="Segoe UI Symbol" panose="020B0502040204020203" pitchFamily="34" charset="0"/>
                <a:cs typeface="Times New Roman" panose="02020603050405020304" pitchFamily="18" charset="0"/>
              </a:rPr>
              <a:t>is</a:t>
            </a:r>
            <a:r>
              <a:rPr lang="zh-CN" altLang="en-US" dirty="0">
                <a:latin typeface="Times New Roman" panose="02020603050405020304" pitchFamily="18" charset="0"/>
                <a:ea typeface="Segoe UI Symbol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ea typeface="Segoe UI Symbol" panose="020B0502040204020203" pitchFamily="34" charset="0"/>
                <a:cs typeface="Times New Roman" panose="02020603050405020304" pitchFamily="18" charset="0"/>
              </a:rPr>
              <a:t>relatively</a:t>
            </a:r>
            <a:r>
              <a:rPr lang="zh-CN" altLang="en-US" dirty="0">
                <a:latin typeface="Times New Roman" panose="02020603050405020304" pitchFamily="18" charset="0"/>
                <a:ea typeface="Segoe UI Symbol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ea typeface="Segoe UI Symbol" panose="020B0502040204020203" pitchFamily="34" charset="0"/>
                <a:cs typeface="Times New Roman" panose="02020603050405020304" pitchFamily="18" charset="0"/>
              </a:rPr>
              <a:t>simple</a:t>
            </a:r>
          </a:p>
          <a:p>
            <a:endParaRPr lang="en-US" altLang="zh-CN" dirty="0">
              <a:latin typeface="Times New Roman" panose="02020603050405020304" pitchFamily="18" charset="0"/>
              <a:ea typeface="Segoe UI Symbol" panose="020B0502040204020203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20802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333359-48CD-72FB-E02F-BAC197D83D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400" dirty="0"/>
              <a:t>Authors</a:t>
            </a:r>
            <a:endParaRPr lang="zh-CN" altLang="en-US" sz="240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282FD06-0703-A4C3-ED31-FF1EB8F0CDCB}"/>
              </a:ext>
            </a:extLst>
          </p:cNvPr>
          <p:cNvSpPr txBox="1"/>
          <p:nvPr/>
        </p:nvSpPr>
        <p:spPr>
          <a:xfrm>
            <a:off x="3910692" y="1020976"/>
            <a:ext cx="3484022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Soroush</a:t>
            </a:r>
            <a:r>
              <a:rPr lang="zh-CN" altLang="en-US" dirty="0"/>
              <a:t> </a:t>
            </a:r>
            <a:r>
              <a:rPr lang="en-US" altLang="zh-CN" dirty="0" err="1"/>
              <a:t>Nasiriany</a:t>
            </a:r>
            <a:r>
              <a:rPr lang="zh-CN" altLang="en-US" dirty="0"/>
              <a:t> </a:t>
            </a:r>
            <a:r>
              <a:rPr lang="en-US" altLang="zh-CN" sz="1200" dirty="0"/>
              <a:t>UC</a:t>
            </a:r>
            <a:r>
              <a:rPr lang="zh-CN" altLang="en-US" sz="1200" dirty="0"/>
              <a:t> </a:t>
            </a:r>
            <a:r>
              <a:rPr lang="en-US" altLang="zh-CN" sz="1200" dirty="0"/>
              <a:t>Berkeley</a:t>
            </a:r>
          </a:p>
          <a:p>
            <a:endParaRPr lang="en-US" altLang="zh-CN" sz="1200" dirty="0"/>
          </a:p>
          <a:p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</a:rPr>
              <a:t>Machine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</a:rPr>
              <a:t>Learning,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</a:rPr>
              <a:t>Robotics</a:t>
            </a:r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" altLang="zh-CN" dirty="0" err="1"/>
              <a:t>Vitchyr</a:t>
            </a:r>
            <a:r>
              <a:rPr lang="en" altLang="zh-CN" dirty="0"/>
              <a:t> H. Pong </a:t>
            </a:r>
            <a:r>
              <a:rPr lang="en-US" altLang="zh-CN" sz="1200" dirty="0"/>
              <a:t>UC</a:t>
            </a:r>
            <a:r>
              <a:rPr lang="zh-CN" altLang="en-US" sz="1200" dirty="0"/>
              <a:t> </a:t>
            </a:r>
            <a:r>
              <a:rPr lang="en-US" altLang="zh-CN" sz="1200" dirty="0"/>
              <a:t>Berkeley</a:t>
            </a:r>
          </a:p>
          <a:p>
            <a:endParaRPr lang="en-US" altLang="zh-CN" sz="1200" dirty="0"/>
          </a:p>
          <a:p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</a:rPr>
              <a:t>Deep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</a:rPr>
              <a:t>Learning,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</a:rPr>
              <a:t>Reinforcement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</a:rPr>
              <a:t>Learning,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</a:rPr>
              <a:t>Robotics</a:t>
            </a:r>
          </a:p>
          <a:p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en-US" altLang="zh-CN" dirty="0"/>
              <a:t>Sergey</a:t>
            </a:r>
            <a:r>
              <a:rPr lang="zh-CN" altLang="en-US" dirty="0"/>
              <a:t> </a:t>
            </a:r>
            <a:r>
              <a:rPr lang="en-US" altLang="zh-CN" dirty="0"/>
              <a:t>Levine</a:t>
            </a:r>
            <a:r>
              <a:rPr lang="zh-CN" altLang="en-US" dirty="0"/>
              <a:t> </a:t>
            </a:r>
            <a:r>
              <a:rPr lang="en-US" altLang="zh-CN" sz="1200" dirty="0"/>
              <a:t>UC</a:t>
            </a:r>
            <a:r>
              <a:rPr lang="zh-CN" altLang="en-US" sz="1200" dirty="0"/>
              <a:t> </a:t>
            </a:r>
            <a:r>
              <a:rPr lang="en-US" altLang="zh-CN" sz="1200" dirty="0"/>
              <a:t>Berkeley</a:t>
            </a:r>
          </a:p>
          <a:p>
            <a:endParaRPr lang="en-US" altLang="zh-CN" sz="1200" dirty="0"/>
          </a:p>
          <a:p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</a:rPr>
              <a:t>Machine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</a:rPr>
              <a:t>Learning,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</a:rPr>
              <a:t>Robotics,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</a:rPr>
              <a:t>Reinforcement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</a:rPr>
              <a:t>Learning</a:t>
            </a:r>
            <a:endParaRPr lang="zh-CN" altLang="en-US" sz="120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B6FF847-9491-CCB6-24F0-4605ACD24A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7075" y="983098"/>
            <a:ext cx="972448" cy="972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EC6E6F9-E87A-297E-E0B9-FBBC1B972B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7075" y="3389117"/>
            <a:ext cx="1141958" cy="972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CA56AB13-0DB3-BAB8-18B2-267A46B951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7075" y="2157944"/>
            <a:ext cx="943043" cy="1028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15777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49CF8AC-DF0F-845D-553F-77A9C56AC6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400" dirty="0"/>
              <a:t>Motivation</a:t>
            </a:r>
            <a:endParaRPr lang="zh-CN" altLang="en-US" sz="240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CC942F7-1A77-A2A3-FA4B-AE521F6C6C65}"/>
              </a:ext>
            </a:extLst>
          </p:cNvPr>
          <p:cNvSpPr txBox="1"/>
          <p:nvPr/>
        </p:nvSpPr>
        <p:spPr>
          <a:xfrm>
            <a:off x="280799" y="940328"/>
            <a:ext cx="7826881" cy="455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dirty="0">
              <a:latin typeface="Times New Roman" panose="02020603050405020304" pitchFamily="18" charset="0"/>
              <a:ea typeface="Segoe UI Symbol" panose="020B0502040204020203" pitchFamily="34" charset="0"/>
              <a:cs typeface="Times New Roman" panose="02020603050405020304" pitchFamily="18" charset="0"/>
            </a:endParaRPr>
          </a:p>
          <a:p>
            <a:r>
              <a:rPr lang="en-US" altLang="zh-CN" sz="1600" dirty="0">
                <a:latin typeface="Times New Roman" panose="02020603050405020304" pitchFamily="18" charset="0"/>
                <a:ea typeface="Segoe UI Symbol" panose="020B0502040204020203" pitchFamily="34" charset="0"/>
                <a:cs typeface="Times New Roman" panose="02020603050405020304" pitchFamily="18" charset="0"/>
              </a:rPr>
              <a:t>Planning</a:t>
            </a:r>
            <a:r>
              <a:rPr lang="zh-CN" altLang="en-US" sz="1600" dirty="0">
                <a:latin typeface="Times New Roman" panose="02020603050405020304" pitchFamily="18" charset="0"/>
                <a:ea typeface="Segoe UI Symbol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ea typeface="Segoe UI Symbol" panose="020B0502040204020203" pitchFamily="34" charset="0"/>
                <a:cs typeface="Times New Roman" panose="02020603050405020304" pitchFamily="18" charset="0"/>
              </a:rPr>
              <a:t>methods</a:t>
            </a:r>
            <a:r>
              <a:rPr lang="zh-CN" altLang="en-US" sz="1600" dirty="0">
                <a:latin typeface="Times New Roman" panose="02020603050405020304" pitchFamily="18" charset="0"/>
                <a:ea typeface="Segoe UI Symbol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ea typeface="Segoe UI Symbol" panose="020B0502040204020203" pitchFamily="34" charset="0"/>
                <a:cs typeface="Times New Roman" panose="02020603050405020304" pitchFamily="18" charset="0"/>
              </a:rPr>
              <a:t>can</a:t>
            </a:r>
            <a:r>
              <a:rPr lang="zh-CN" altLang="en-US" sz="1600" dirty="0">
                <a:latin typeface="Times New Roman" panose="02020603050405020304" pitchFamily="18" charset="0"/>
                <a:ea typeface="Segoe UI Symbol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ea typeface="Segoe UI Symbol" panose="020B0502040204020203" pitchFamily="34" charset="0"/>
                <a:cs typeface="Times New Roman" panose="02020603050405020304" pitchFamily="18" charset="0"/>
              </a:rPr>
              <a:t>solve</a:t>
            </a:r>
            <a:r>
              <a:rPr lang="zh-CN" altLang="en-US" sz="1600" dirty="0">
                <a:latin typeface="Times New Roman" panose="02020603050405020304" pitchFamily="18" charset="0"/>
                <a:ea typeface="Segoe UI Symbol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ea typeface="Segoe UI Symbol" panose="020B0502040204020203" pitchFamily="34" charset="0"/>
                <a:cs typeface="Times New Roman" panose="02020603050405020304" pitchFamily="18" charset="0"/>
              </a:rPr>
              <a:t>temporally</a:t>
            </a:r>
            <a:r>
              <a:rPr lang="zh-CN" altLang="en-US" sz="1600" dirty="0">
                <a:latin typeface="Times New Roman" panose="02020603050405020304" pitchFamily="18" charset="0"/>
                <a:ea typeface="Segoe UI Symbol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ea typeface="Segoe UI Symbol" panose="020B0502040204020203" pitchFamily="34" charset="0"/>
                <a:cs typeface="Times New Roman" panose="02020603050405020304" pitchFamily="18" charset="0"/>
              </a:rPr>
              <a:t>extended</a:t>
            </a:r>
            <a:r>
              <a:rPr lang="zh-CN" altLang="en-US" sz="1600" dirty="0">
                <a:latin typeface="Times New Roman" panose="02020603050405020304" pitchFamily="18" charset="0"/>
                <a:ea typeface="Segoe UI Symbol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ea typeface="Segoe UI Symbol" panose="020B0502040204020203" pitchFamily="34" charset="0"/>
                <a:cs typeface="Times New Roman" panose="02020603050405020304" pitchFamily="18" charset="0"/>
              </a:rPr>
              <a:t>sequential</a:t>
            </a:r>
            <a:r>
              <a:rPr lang="zh-CN" altLang="en-US" sz="1600" dirty="0">
                <a:latin typeface="Times New Roman" panose="02020603050405020304" pitchFamily="18" charset="0"/>
                <a:ea typeface="Segoe UI Symbol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ea typeface="Segoe UI Symbol" panose="020B0502040204020203" pitchFamily="34" charset="0"/>
                <a:cs typeface="Times New Roman" panose="02020603050405020304" pitchFamily="18" charset="0"/>
              </a:rPr>
              <a:t>decision.</a:t>
            </a:r>
          </a:p>
          <a:p>
            <a:endParaRPr lang="en-US" altLang="zh-CN" sz="1600" dirty="0">
              <a:latin typeface="Times New Roman" panose="02020603050405020304" pitchFamily="18" charset="0"/>
              <a:ea typeface="Segoe UI Symbol" panose="020B0502040204020203" pitchFamily="34" charset="0"/>
              <a:cs typeface="Times New Roman" panose="02020603050405020304" pitchFamily="18" charset="0"/>
            </a:endParaRPr>
          </a:p>
          <a:p>
            <a:r>
              <a:rPr lang="en-US" altLang="zh-CN" sz="1600" dirty="0">
                <a:latin typeface="Times New Roman" panose="02020603050405020304" pitchFamily="18" charset="0"/>
                <a:ea typeface="Segoe UI Symbol" panose="020B0502040204020203" pitchFamily="34" charset="0"/>
                <a:cs typeface="Times New Roman" panose="02020603050405020304" pitchFamily="18" charset="0"/>
              </a:rPr>
              <a:t>Planning</a:t>
            </a:r>
            <a:r>
              <a:rPr lang="zh-CN" altLang="en-US" sz="1600" dirty="0">
                <a:latin typeface="Times New Roman" panose="02020603050405020304" pitchFamily="18" charset="0"/>
                <a:ea typeface="Segoe UI Symbol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ea typeface="Segoe UI Symbol" panose="020B0502040204020203" pitchFamily="34" charset="0"/>
                <a:cs typeface="Times New Roman" panose="02020603050405020304" pitchFamily="18" charset="0"/>
              </a:rPr>
              <a:t>requires</a:t>
            </a:r>
            <a:r>
              <a:rPr lang="zh-CN" altLang="en-US" sz="1600" dirty="0">
                <a:latin typeface="Times New Roman" panose="02020603050405020304" pitchFamily="18" charset="0"/>
                <a:ea typeface="Segoe UI Symbol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altLang="zh-CN" sz="1600" b="1" dirty="0">
                <a:latin typeface="Times New Roman" panose="02020603050405020304" pitchFamily="18" charset="0"/>
                <a:ea typeface="Segoe UI Symbol" panose="020B0502040204020203" pitchFamily="34" charset="0"/>
                <a:cs typeface="Times New Roman" panose="02020603050405020304" pitchFamily="18" charset="0"/>
              </a:rPr>
              <a:t>suitable</a:t>
            </a:r>
            <a:r>
              <a:rPr lang="zh-CN" altLang="en-US" sz="1600" b="1" dirty="0">
                <a:latin typeface="Times New Roman" panose="02020603050405020304" pitchFamily="18" charset="0"/>
                <a:ea typeface="Segoe UI Symbol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altLang="zh-CN" sz="1600" b="1" dirty="0">
                <a:latin typeface="Times New Roman" panose="02020603050405020304" pitchFamily="18" charset="0"/>
                <a:ea typeface="Segoe UI Symbol" panose="020B0502040204020203" pitchFamily="34" charset="0"/>
                <a:cs typeface="Times New Roman" panose="02020603050405020304" pitchFamily="18" charset="0"/>
              </a:rPr>
              <a:t>abstractions</a:t>
            </a:r>
            <a:r>
              <a:rPr lang="zh-CN" altLang="en-US" sz="1600" b="1" dirty="0">
                <a:latin typeface="Times New Roman" panose="02020603050405020304" pitchFamily="18" charset="0"/>
                <a:ea typeface="Segoe UI Symbol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ea typeface="Segoe UI Symbol" panose="020B0502040204020203" pitchFamily="34" charset="0"/>
                <a:cs typeface="Times New Roman" panose="02020603050405020304" pitchFamily="18" charset="0"/>
              </a:rPr>
              <a:t>for</a:t>
            </a:r>
            <a:r>
              <a:rPr lang="zh-CN" altLang="en-US" sz="1600" dirty="0">
                <a:latin typeface="Times New Roman" panose="02020603050405020304" pitchFamily="18" charset="0"/>
                <a:ea typeface="Segoe UI Symbol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ea typeface="Segoe UI Symbol" panose="020B0502040204020203" pitchFamily="34" charset="0"/>
                <a:cs typeface="Times New Roman" panose="02020603050405020304" pitchFamily="18" charset="0"/>
              </a:rPr>
              <a:t>the</a:t>
            </a:r>
            <a:r>
              <a:rPr lang="zh-CN" altLang="en-US" sz="1600" dirty="0">
                <a:latin typeface="Times New Roman" panose="02020603050405020304" pitchFamily="18" charset="0"/>
                <a:ea typeface="Segoe UI Symbol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ea typeface="Segoe UI Symbol" panose="020B0502040204020203" pitchFamily="34" charset="0"/>
                <a:cs typeface="Times New Roman" panose="02020603050405020304" pitchFamily="18" charset="0"/>
              </a:rPr>
              <a:t>states</a:t>
            </a:r>
            <a:r>
              <a:rPr lang="zh-CN" altLang="en-US" sz="1600" dirty="0">
                <a:latin typeface="Times New Roman" panose="02020603050405020304" pitchFamily="18" charset="0"/>
                <a:ea typeface="Segoe UI Symbol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ea typeface="Segoe UI Symbol" panose="020B0502040204020203" pitchFamily="34" charset="0"/>
                <a:cs typeface="Times New Roman" panose="02020603050405020304" pitchFamily="18" charset="0"/>
              </a:rPr>
              <a:t>and</a:t>
            </a:r>
            <a:r>
              <a:rPr lang="zh-CN" altLang="en-US" sz="1600" dirty="0">
                <a:latin typeface="Times New Roman" panose="02020603050405020304" pitchFamily="18" charset="0"/>
                <a:ea typeface="Segoe UI Symbol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ea typeface="Segoe UI Symbol" panose="020B0502040204020203" pitchFamily="34" charset="0"/>
                <a:cs typeface="Times New Roman" panose="02020603050405020304" pitchFamily="18" charset="0"/>
              </a:rPr>
              <a:t>transitions.</a:t>
            </a:r>
          </a:p>
          <a:p>
            <a:endParaRPr lang="en-US" altLang="zh-CN" sz="1600" dirty="0">
              <a:latin typeface="Times New Roman" panose="02020603050405020304" pitchFamily="18" charset="0"/>
              <a:ea typeface="Segoe UI Symbol" panose="020B0502040204020203" pitchFamily="34" charset="0"/>
              <a:cs typeface="Times New Roman" panose="02020603050405020304" pitchFamily="18" charset="0"/>
            </a:endParaRPr>
          </a:p>
          <a:p>
            <a:r>
              <a:rPr lang="en-US" altLang="zh-CN" sz="1600" dirty="0">
                <a:latin typeface="Times New Roman" panose="02020603050405020304" pitchFamily="18" charset="0"/>
                <a:ea typeface="Segoe UI Symbol" panose="020B0502040204020203" pitchFamily="34" charset="0"/>
                <a:cs typeface="Times New Roman" panose="02020603050405020304" pitchFamily="18" charset="0"/>
              </a:rPr>
              <a:t>RL</a:t>
            </a:r>
            <a:r>
              <a:rPr lang="zh-CN" altLang="en-US" sz="1600" dirty="0">
                <a:latin typeface="Times New Roman" panose="02020603050405020304" pitchFamily="18" charset="0"/>
                <a:ea typeface="Segoe UI Symbol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ea typeface="Segoe UI Symbol" panose="020B0502040204020203" pitchFamily="34" charset="0"/>
                <a:cs typeface="Times New Roman" panose="02020603050405020304" pitchFamily="18" charset="0"/>
              </a:rPr>
              <a:t>can</a:t>
            </a:r>
            <a:r>
              <a:rPr lang="zh-CN" altLang="en-US" sz="1600" dirty="0">
                <a:latin typeface="Times New Roman" panose="02020603050405020304" pitchFamily="18" charset="0"/>
                <a:ea typeface="Segoe UI Symbol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ea typeface="Segoe UI Symbol" panose="020B0502040204020203" pitchFamily="34" charset="0"/>
                <a:cs typeface="Times New Roman" panose="02020603050405020304" pitchFamily="18" charset="0"/>
              </a:rPr>
              <a:t>acquire</a:t>
            </a:r>
            <a:r>
              <a:rPr lang="zh-CN" altLang="en-US" sz="1600" dirty="0">
                <a:latin typeface="Times New Roman" panose="02020603050405020304" pitchFamily="18" charset="0"/>
                <a:ea typeface="Segoe UI Symbol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ea typeface="Segoe UI Symbol" panose="020B0502040204020203" pitchFamily="34" charset="0"/>
                <a:cs typeface="Times New Roman" panose="02020603050405020304" pitchFamily="18" charset="0"/>
              </a:rPr>
              <a:t>behaviors</a:t>
            </a:r>
            <a:r>
              <a:rPr lang="zh-CN" altLang="en-US" sz="1600" dirty="0">
                <a:latin typeface="Times New Roman" panose="02020603050405020304" pitchFamily="18" charset="0"/>
                <a:ea typeface="Segoe UI Symbol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ea typeface="Segoe UI Symbol" panose="020B0502040204020203" pitchFamily="34" charset="0"/>
                <a:cs typeface="Times New Roman" panose="02020603050405020304" pitchFamily="18" charset="0"/>
              </a:rPr>
              <a:t>from</a:t>
            </a:r>
            <a:r>
              <a:rPr lang="zh-CN" altLang="en-US" sz="1600" dirty="0">
                <a:latin typeface="Times New Roman" panose="02020603050405020304" pitchFamily="18" charset="0"/>
                <a:ea typeface="Segoe UI Symbol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ea typeface="Segoe UI Symbol" panose="020B0502040204020203" pitchFamily="34" charset="0"/>
                <a:cs typeface="Times New Roman" panose="02020603050405020304" pitchFamily="18" charset="0"/>
              </a:rPr>
              <a:t>low-level</a:t>
            </a:r>
            <a:r>
              <a:rPr lang="zh-CN" altLang="en-US" sz="1600" dirty="0">
                <a:latin typeface="Times New Roman" panose="02020603050405020304" pitchFamily="18" charset="0"/>
                <a:ea typeface="Segoe UI Symbol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ea typeface="Segoe UI Symbol" panose="020B0502040204020203" pitchFamily="34" charset="0"/>
                <a:cs typeface="Times New Roman" panose="02020603050405020304" pitchFamily="18" charset="0"/>
              </a:rPr>
              <a:t>inputs</a:t>
            </a:r>
            <a:r>
              <a:rPr lang="zh-CN" altLang="en-US" sz="1600" dirty="0">
                <a:latin typeface="Times New Roman" panose="02020603050405020304" pitchFamily="18" charset="0"/>
                <a:ea typeface="Segoe UI Symbol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ea typeface="Segoe UI Symbol" panose="020B0502040204020203" pitchFamily="34" charset="0"/>
                <a:cs typeface="Times New Roman" panose="02020603050405020304" pitchFamily="18" charset="0"/>
              </a:rPr>
              <a:t>directly.</a:t>
            </a:r>
          </a:p>
          <a:p>
            <a:endParaRPr lang="en-US" altLang="zh-CN" sz="1600" dirty="0">
              <a:latin typeface="Times New Roman" panose="02020603050405020304" pitchFamily="18" charset="0"/>
              <a:ea typeface="Segoe UI Symbol" panose="020B0502040204020203" pitchFamily="34" charset="0"/>
              <a:cs typeface="Times New Roman" panose="02020603050405020304" pitchFamily="18" charset="0"/>
            </a:endParaRPr>
          </a:p>
          <a:p>
            <a:r>
              <a:rPr lang="en-US" altLang="zh-CN" sz="1600" dirty="0">
                <a:latin typeface="Times New Roman" panose="02020603050405020304" pitchFamily="18" charset="0"/>
                <a:ea typeface="Segoe UI Symbol" panose="020B0502040204020203" pitchFamily="34" charset="0"/>
                <a:cs typeface="Times New Roman" panose="02020603050405020304" pitchFamily="18" charset="0"/>
              </a:rPr>
              <a:t>RL</a:t>
            </a:r>
            <a:r>
              <a:rPr lang="zh-CN" altLang="en-US" sz="1600" dirty="0">
                <a:latin typeface="Times New Roman" panose="02020603050405020304" pitchFamily="18" charset="0"/>
                <a:ea typeface="Segoe UI Symbol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ea typeface="Segoe UI Symbol" panose="020B0502040204020203" pitchFamily="34" charset="0"/>
                <a:cs typeface="Times New Roman" panose="02020603050405020304" pitchFamily="18" charset="0"/>
              </a:rPr>
              <a:t>often</a:t>
            </a:r>
            <a:r>
              <a:rPr lang="zh-CN" altLang="en-US" sz="1600" dirty="0">
                <a:latin typeface="Times New Roman" panose="02020603050405020304" pitchFamily="18" charset="0"/>
                <a:ea typeface="Segoe UI Symbol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ea typeface="Segoe UI Symbol" panose="020B0502040204020203" pitchFamily="34" charset="0"/>
                <a:cs typeface="Times New Roman" panose="02020603050405020304" pitchFamily="18" charset="0"/>
              </a:rPr>
              <a:t>struggles</a:t>
            </a:r>
            <a:r>
              <a:rPr lang="zh-CN" altLang="en-US" sz="1600" dirty="0">
                <a:latin typeface="Times New Roman" panose="02020603050405020304" pitchFamily="18" charset="0"/>
                <a:ea typeface="Segoe UI Symbol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ea typeface="Segoe UI Symbol" panose="020B0502040204020203" pitchFamily="34" charset="0"/>
                <a:cs typeface="Times New Roman" panose="02020603050405020304" pitchFamily="18" charset="0"/>
              </a:rPr>
              <a:t>with</a:t>
            </a:r>
            <a:r>
              <a:rPr lang="zh-CN" altLang="en-US" sz="1600" dirty="0">
                <a:latin typeface="Times New Roman" panose="02020603050405020304" pitchFamily="18" charset="0"/>
                <a:ea typeface="Segoe UI Symbol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ea typeface="Segoe UI Symbol" panose="020B0502040204020203" pitchFamily="34" charset="0"/>
                <a:cs typeface="Times New Roman" panose="02020603050405020304" pitchFamily="18" charset="0"/>
              </a:rPr>
              <a:t>temporally</a:t>
            </a:r>
            <a:r>
              <a:rPr lang="zh-CN" altLang="en-US" sz="1600" dirty="0">
                <a:latin typeface="Times New Roman" panose="02020603050405020304" pitchFamily="18" charset="0"/>
                <a:ea typeface="Segoe UI Symbol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ea typeface="Segoe UI Symbol" panose="020B0502040204020203" pitchFamily="34" charset="0"/>
                <a:cs typeface="Times New Roman" panose="02020603050405020304" pitchFamily="18" charset="0"/>
              </a:rPr>
              <a:t>extended</a:t>
            </a:r>
            <a:r>
              <a:rPr lang="zh-CN" altLang="en-US" sz="1600" dirty="0">
                <a:latin typeface="Times New Roman" panose="02020603050405020304" pitchFamily="18" charset="0"/>
                <a:ea typeface="Segoe UI Symbol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ea typeface="Segoe UI Symbol" panose="020B0502040204020203" pitchFamily="34" charset="0"/>
                <a:cs typeface="Times New Roman" panose="02020603050405020304" pitchFamily="18" charset="0"/>
              </a:rPr>
              <a:t>tasks.</a:t>
            </a:r>
            <a:r>
              <a:rPr lang="zh-CN" altLang="en-US" sz="1600" dirty="0">
                <a:latin typeface="Times New Roman" panose="02020603050405020304" pitchFamily="18" charset="0"/>
                <a:ea typeface="Segoe UI Symbol" panose="020B0502040204020203" pitchFamily="34" charset="0"/>
                <a:cs typeface="Times New Roman" panose="02020603050405020304" pitchFamily="18" charset="0"/>
              </a:rPr>
              <a:t> </a:t>
            </a:r>
            <a:endParaRPr lang="en-US" altLang="zh-CN" sz="1600" dirty="0">
              <a:latin typeface="Times New Roman" panose="02020603050405020304" pitchFamily="18" charset="0"/>
              <a:ea typeface="Segoe UI Symbol" panose="020B0502040204020203" pitchFamily="34" charset="0"/>
              <a:cs typeface="Times New Roman" panose="02020603050405020304" pitchFamily="18" charset="0"/>
            </a:endParaRPr>
          </a:p>
          <a:p>
            <a:endParaRPr lang="en-US" altLang="zh-CN" sz="1600" b="1" dirty="0">
              <a:latin typeface="Times New Roman" panose="02020603050405020304" pitchFamily="18" charset="0"/>
              <a:ea typeface="Segoe UI Symbol" panose="020B0502040204020203" pitchFamily="34" charset="0"/>
              <a:cs typeface="Times New Roman" panose="02020603050405020304" pitchFamily="18" charset="0"/>
            </a:endParaRPr>
          </a:p>
          <a:p>
            <a:r>
              <a:rPr lang="en-US" altLang="zh-CN" dirty="0">
                <a:latin typeface="Times New Roman" panose="02020603050405020304" pitchFamily="18" charset="0"/>
                <a:ea typeface="Segoe UI Symbol" panose="020B0502040204020203" pitchFamily="34" charset="0"/>
                <a:cs typeface="Times New Roman" panose="02020603050405020304" pitchFamily="18" charset="0"/>
              </a:rPr>
              <a:t>A</a:t>
            </a:r>
            <a:r>
              <a:rPr lang="zh-CN" altLang="en-US" dirty="0">
                <a:latin typeface="Times New Roman" panose="02020603050405020304" pitchFamily="18" charset="0"/>
                <a:ea typeface="Segoe UI Symbol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ea typeface="Segoe UI Symbol" panose="020B0502040204020203" pitchFamily="34" charset="0"/>
                <a:cs typeface="Times New Roman" panose="02020603050405020304" pitchFamily="18" charset="0"/>
              </a:rPr>
              <a:t>method</a:t>
            </a:r>
            <a:r>
              <a:rPr lang="zh-CN" altLang="en-US" dirty="0">
                <a:latin typeface="Times New Roman" panose="02020603050405020304" pitchFamily="18" charset="0"/>
                <a:ea typeface="Segoe UI Symbol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ea typeface="Segoe UI Symbol" panose="020B0502040204020203" pitchFamily="34" charset="0"/>
                <a:cs typeface="Times New Roman" panose="02020603050405020304" pitchFamily="18" charset="0"/>
              </a:rPr>
              <a:t>for</a:t>
            </a:r>
            <a:r>
              <a:rPr lang="zh-CN" altLang="en-US" dirty="0">
                <a:latin typeface="Times New Roman" panose="02020603050405020304" pitchFamily="18" charset="0"/>
                <a:ea typeface="Segoe UI Symbol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ea typeface="Segoe UI Symbol" panose="020B0502040204020203" pitchFamily="34" charset="0"/>
                <a:cs typeface="Times New Roman" panose="02020603050405020304" pitchFamily="18" charset="0"/>
              </a:rPr>
              <a:t>combining</a:t>
            </a:r>
            <a:r>
              <a:rPr lang="zh-CN" altLang="en-US" dirty="0">
                <a:latin typeface="Times New Roman" panose="02020603050405020304" pitchFamily="18" charset="0"/>
                <a:ea typeface="Segoe UI Symbol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ea typeface="Segoe UI Symbol" panose="020B0502040204020203" pitchFamily="34" charset="0"/>
                <a:cs typeface="Times New Roman" panose="02020603050405020304" pitchFamily="18" charset="0"/>
              </a:rPr>
              <a:t>model-free</a:t>
            </a:r>
            <a:r>
              <a:rPr lang="zh-CN" altLang="en-US" dirty="0">
                <a:latin typeface="Times New Roman" panose="02020603050405020304" pitchFamily="18" charset="0"/>
                <a:ea typeface="Segoe UI Symbol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ea typeface="Segoe UI Symbol" panose="020B0502040204020203" pitchFamily="34" charset="0"/>
                <a:cs typeface="Times New Roman" panose="02020603050405020304" pitchFamily="18" charset="0"/>
              </a:rPr>
              <a:t>RL</a:t>
            </a:r>
            <a:r>
              <a:rPr lang="zh-CN" altLang="en-US" dirty="0">
                <a:latin typeface="Times New Roman" panose="02020603050405020304" pitchFamily="18" charset="0"/>
                <a:ea typeface="Segoe UI Symbol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ea typeface="Segoe UI Symbol" panose="020B0502040204020203" pitchFamily="34" charset="0"/>
                <a:cs typeface="Times New Roman" panose="02020603050405020304" pitchFamily="18" charset="0"/>
              </a:rPr>
              <a:t>for</a:t>
            </a:r>
            <a:r>
              <a:rPr lang="zh-CN" altLang="en-US" dirty="0">
                <a:latin typeface="Times New Roman" panose="02020603050405020304" pitchFamily="18" charset="0"/>
                <a:ea typeface="Segoe UI Symbol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ea typeface="Segoe UI Symbol" panose="020B0502040204020203" pitchFamily="34" charset="0"/>
                <a:cs typeface="Times New Roman" panose="02020603050405020304" pitchFamily="18" charset="0"/>
              </a:rPr>
              <a:t>short-horizon</a:t>
            </a:r>
            <a:r>
              <a:rPr lang="zh-CN" altLang="en-US" dirty="0">
                <a:latin typeface="Times New Roman" panose="02020603050405020304" pitchFamily="18" charset="0"/>
                <a:ea typeface="Segoe UI Symbol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ea typeface="Segoe UI Symbol" panose="020B0502040204020203" pitchFamily="34" charset="0"/>
                <a:cs typeface="Times New Roman" panose="02020603050405020304" pitchFamily="18" charset="0"/>
              </a:rPr>
              <a:t>goal-reaching</a:t>
            </a:r>
            <a:r>
              <a:rPr lang="zh-CN" altLang="en-US" dirty="0">
                <a:latin typeface="Times New Roman" panose="02020603050405020304" pitchFamily="18" charset="0"/>
                <a:ea typeface="Segoe UI Symbol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ea typeface="Segoe UI Symbol" panose="020B0502040204020203" pitchFamily="34" charset="0"/>
                <a:cs typeface="Times New Roman" panose="02020603050405020304" pitchFamily="18" charset="0"/>
              </a:rPr>
              <a:t>with</a:t>
            </a:r>
            <a:r>
              <a:rPr lang="zh-CN" altLang="en-US" dirty="0">
                <a:latin typeface="Times New Roman" panose="02020603050405020304" pitchFamily="18" charset="0"/>
                <a:ea typeface="Segoe UI Symbol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ea typeface="Segoe UI Symbol" panose="020B0502040204020203" pitchFamily="34" charset="0"/>
                <a:cs typeface="Times New Roman" panose="02020603050405020304" pitchFamily="18" charset="0"/>
              </a:rPr>
              <a:t>model-based</a:t>
            </a:r>
            <a:r>
              <a:rPr lang="zh-CN" altLang="en-US" dirty="0">
                <a:latin typeface="Times New Roman" panose="02020603050405020304" pitchFamily="18" charset="0"/>
                <a:ea typeface="Segoe UI Symbol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ea typeface="Segoe UI Symbol" panose="020B0502040204020203" pitchFamily="34" charset="0"/>
                <a:cs typeface="Times New Roman" panose="02020603050405020304" pitchFamily="18" charset="0"/>
              </a:rPr>
              <a:t>planning.</a:t>
            </a:r>
          </a:p>
          <a:p>
            <a:endParaRPr lang="en-US" altLang="zh-CN" dirty="0">
              <a:latin typeface="Times New Roman" panose="02020603050405020304" pitchFamily="18" charset="0"/>
              <a:ea typeface="Segoe UI Symbol" panose="020B0502040204020203" pitchFamily="34" charset="0"/>
              <a:cs typeface="Times New Roman" panose="02020603050405020304" pitchFamily="18" charset="0"/>
            </a:endParaRPr>
          </a:p>
          <a:p>
            <a:r>
              <a:rPr lang="en-US" altLang="zh-CN" dirty="0">
                <a:latin typeface="Times New Roman" panose="02020603050405020304" pitchFamily="18" charset="0"/>
                <a:ea typeface="Segoe UI Symbol" panose="020B0502040204020203" pitchFamily="34" charset="0"/>
                <a:cs typeface="Times New Roman" panose="02020603050405020304" pitchFamily="18" charset="0"/>
              </a:rPr>
              <a:t>The</a:t>
            </a:r>
            <a:r>
              <a:rPr lang="zh-CN" altLang="en-US" dirty="0">
                <a:latin typeface="Times New Roman" panose="02020603050405020304" pitchFamily="18" charset="0"/>
                <a:ea typeface="Segoe UI Symbol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ea typeface="Segoe UI Symbol" panose="020B0502040204020203" pitchFamily="34" charset="0"/>
                <a:cs typeface="Times New Roman" panose="02020603050405020304" pitchFamily="18" charset="0"/>
              </a:rPr>
              <a:t>method</a:t>
            </a:r>
            <a:r>
              <a:rPr lang="zh-CN" altLang="en-US" dirty="0">
                <a:latin typeface="Times New Roman" panose="02020603050405020304" pitchFamily="18" charset="0"/>
                <a:ea typeface="Segoe UI Symbol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ea typeface="Segoe UI Symbol" panose="020B0502040204020203" pitchFamily="34" charset="0"/>
                <a:cs typeface="Times New Roman" panose="02020603050405020304" pitchFamily="18" charset="0"/>
              </a:rPr>
              <a:t>can</a:t>
            </a:r>
            <a:r>
              <a:rPr lang="zh-CN" altLang="en-US" dirty="0">
                <a:latin typeface="Times New Roman" panose="02020603050405020304" pitchFamily="18" charset="0"/>
                <a:ea typeface="Segoe UI Symbol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ea typeface="Segoe UI Symbol" panose="020B0502040204020203" pitchFamily="34" charset="0"/>
                <a:cs typeface="Times New Roman" panose="02020603050405020304" pitchFamily="18" charset="0"/>
              </a:rPr>
              <a:t>flexibly</a:t>
            </a:r>
            <a:r>
              <a:rPr lang="zh-CN" altLang="en-US" dirty="0">
                <a:latin typeface="Times New Roman" panose="02020603050405020304" pitchFamily="18" charset="0"/>
                <a:ea typeface="Segoe UI Symbol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ea typeface="Segoe UI Symbol" panose="020B0502040204020203" pitchFamily="34" charset="0"/>
                <a:cs typeface="Times New Roman" panose="02020603050405020304" pitchFamily="18" charset="0"/>
              </a:rPr>
              <a:t>plan</a:t>
            </a:r>
            <a:r>
              <a:rPr lang="zh-CN" altLang="en-US" dirty="0">
                <a:latin typeface="Times New Roman" panose="02020603050405020304" pitchFamily="18" charset="0"/>
                <a:ea typeface="Segoe UI Symbol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ea typeface="Segoe UI Symbol" panose="020B0502040204020203" pitchFamily="34" charset="0"/>
                <a:cs typeface="Times New Roman" panose="02020603050405020304" pitchFamily="18" charset="0"/>
              </a:rPr>
              <a:t>to</a:t>
            </a:r>
            <a:r>
              <a:rPr lang="zh-CN" altLang="en-US" dirty="0">
                <a:latin typeface="Times New Roman" panose="02020603050405020304" pitchFamily="18" charset="0"/>
                <a:ea typeface="Segoe UI Symbol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ea typeface="Segoe UI Symbol" panose="020B0502040204020203" pitchFamily="34" charset="0"/>
                <a:cs typeface="Times New Roman" panose="02020603050405020304" pitchFamily="18" charset="0"/>
              </a:rPr>
              <a:t>solve</a:t>
            </a:r>
            <a:r>
              <a:rPr lang="zh-CN" altLang="en-US" dirty="0">
                <a:latin typeface="Times New Roman" panose="02020603050405020304" pitchFamily="18" charset="0"/>
                <a:ea typeface="Segoe UI Symbol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ea typeface="Segoe UI Symbol" panose="020B0502040204020203" pitchFamily="34" charset="0"/>
                <a:cs typeface="Times New Roman" panose="02020603050405020304" pitchFamily="18" charset="0"/>
              </a:rPr>
              <a:t>new</a:t>
            </a:r>
            <a:r>
              <a:rPr lang="zh-CN" altLang="en-US" dirty="0">
                <a:latin typeface="Times New Roman" panose="02020603050405020304" pitchFamily="18" charset="0"/>
                <a:ea typeface="Segoe UI Symbol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ea typeface="Segoe UI Symbol" panose="020B0502040204020203" pitchFamily="34" charset="0"/>
                <a:cs typeface="Times New Roman" panose="02020603050405020304" pitchFamily="18" charset="0"/>
              </a:rPr>
              <a:t>tasks.</a:t>
            </a:r>
          </a:p>
          <a:p>
            <a:endParaRPr lang="en-US" altLang="zh-CN" b="1" dirty="0">
              <a:latin typeface="Times New Roman" panose="02020603050405020304" pitchFamily="18" charset="0"/>
              <a:ea typeface="Segoe UI Symbol" panose="020B0502040204020203" pitchFamily="34" charset="0"/>
              <a:cs typeface="Times New Roman" panose="02020603050405020304" pitchFamily="18" charset="0"/>
            </a:endParaRPr>
          </a:p>
          <a:p>
            <a:endParaRPr lang="en-US" altLang="zh-CN" dirty="0">
              <a:latin typeface="Times New Roman" panose="02020603050405020304" pitchFamily="18" charset="0"/>
              <a:ea typeface="Segoe UI Symbol" panose="020B0502040204020203" pitchFamily="34" charset="0"/>
              <a:cs typeface="Times New Roman" panose="02020603050405020304" pitchFamily="18" charset="0"/>
            </a:endParaRPr>
          </a:p>
          <a:p>
            <a:endParaRPr lang="en-US" altLang="zh-CN" dirty="0">
              <a:latin typeface="Times New Roman" panose="02020603050405020304" pitchFamily="18" charset="0"/>
              <a:ea typeface="Segoe UI Symbol" panose="020B0502040204020203" pitchFamily="34" charset="0"/>
              <a:cs typeface="Times New Roman" panose="02020603050405020304" pitchFamily="18" charset="0"/>
            </a:endParaRPr>
          </a:p>
          <a:p>
            <a:endParaRPr lang="en-US" altLang="zh-CN" dirty="0">
              <a:latin typeface="Times New Roman" panose="02020603050405020304" pitchFamily="18" charset="0"/>
              <a:ea typeface="Segoe UI Symbol" panose="020B0502040204020203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2529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25DD689-079A-3CB2-D820-F76BF178C7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2400" dirty="0"/>
              <a:t>Goal-Conditioned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MDP</a:t>
            </a:r>
            <a:endParaRPr kumimoji="1" lang="zh-CN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668FA593-91C2-317F-660E-67A6DA46CA12}"/>
                  </a:ext>
                </a:extLst>
              </p:cNvPr>
              <p:cNvSpPr txBox="1"/>
              <p:nvPr/>
            </p:nvSpPr>
            <p:spPr>
              <a:xfrm>
                <a:off x="280798" y="957743"/>
                <a:ext cx="7826881" cy="40386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altLang="zh-CN" dirty="0">
                  <a:latin typeface="Times New Roman" panose="02020603050405020304" pitchFamily="18" charset="0"/>
                  <a:ea typeface="Segoe UI Symbol" panose="020B0502040204020203" pitchFamily="34" charset="0"/>
                  <a:cs typeface="Times New Roman" panose="02020603050405020304" pitchFamily="18" charset="0"/>
                </a:endParaRPr>
              </a:p>
              <a:p>
                <a:r>
                  <a:rPr lang="en-US" altLang="zh-CN" b="1" dirty="0">
                    <a:latin typeface="Times New Roman" panose="02020603050405020304" pitchFamily="18" charset="0"/>
                    <a:ea typeface="Segoe UI Symbol" panose="020B0502040204020203" pitchFamily="34" charset="0"/>
                    <a:cs typeface="Times New Roman" panose="02020603050405020304" pitchFamily="18" charset="0"/>
                  </a:rPr>
                  <a:t>Goal-conditioned</a:t>
                </a:r>
                <a:r>
                  <a:rPr lang="zh-CN" altLang="en-US" b="1" dirty="0">
                    <a:latin typeface="Times New Roman" panose="02020603050405020304" pitchFamily="18" charset="0"/>
                    <a:ea typeface="Segoe UI Symbol" panose="020B0502040204020203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b="1" dirty="0">
                    <a:latin typeface="Times New Roman" panose="02020603050405020304" pitchFamily="18" charset="0"/>
                    <a:ea typeface="Segoe UI Symbol" panose="020B0502040204020203" pitchFamily="34" charset="0"/>
                    <a:cs typeface="Times New Roman" panose="02020603050405020304" pitchFamily="18" charset="0"/>
                  </a:rPr>
                  <a:t>MDP</a:t>
                </a:r>
                <a:r>
                  <a:rPr lang="zh-CN" altLang="en-US" b="1" dirty="0">
                    <a:latin typeface="Times New Roman" panose="02020603050405020304" pitchFamily="18" charset="0"/>
                    <a:ea typeface="Segoe UI Symbol" panose="020B0502040204020203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dirty="0">
                    <a:latin typeface="Times New Roman" panose="02020603050405020304" pitchFamily="18" charset="0"/>
                    <a:ea typeface="Segoe UI Symbol" panose="020B0502040204020203" pitchFamily="34" charset="0"/>
                    <a:cs typeface="Times New Roman" panose="02020603050405020304" pitchFamily="18" charset="0"/>
                  </a:rPr>
                  <a:t>defined</a:t>
                </a:r>
                <a:r>
                  <a:rPr lang="zh-CN" altLang="en-US" dirty="0">
                    <a:latin typeface="Times New Roman" panose="02020603050405020304" pitchFamily="18" charset="0"/>
                    <a:ea typeface="Segoe UI Symbol" panose="020B0502040204020203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dirty="0">
                    <a:latin typeface="Times New Roman" panose="02020603050405020304" pitchFamily="18" charset="0"/>
                    <a:ea typeface="Segoe UI Symbol" panose="020B0502040204020203" pitchFamily="34" charset="0"/>
                    <a:cs typeface="Times New Roman" panose="02020603050405020304" pitchFamily="18" charset="0"/>
                  </a:rPr>
                  <a:t>by</a:t>
                </a:r>
                <a:r>
                  <a:rPr lang="zh-CN" altLang="en-US" dirty="0">
                    <a:latin typeface="Times New Roman" panose="02020603050405020304" pitchFamily="18" charset="0"/>
                    <a:ea typeface="Segoe UI Symbol" panose="020B0502040204020203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dirty="0">
                    <a:latin typeface="Times New Roman" panose="02020603050405020304" pitchFamily="18" charset="0"/>
                    <a:ea typeface="Segoe UI Symbol" panose="020B0502040204020203" pitchFamily="34" charset="0"/>
                    <a:cs typeface="Times New Roman" panose="02020603050405020304" pitchFamily="18" charset="0"/>
                  </a:rPr>
                  <a:t>a</a:t>
                </a:r>
                <a:r>
                  <a:rPr lang="zh-CN" altLang="en-US" dirty="0">
                    <a:latin typeface="Times New Roman" panose="02020603050405020304" pitchFamily="18" charset="0"/>
                    <a:ea typeface="Segoe UI Symbol" panose="020B0502040204020203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dirty="0">
                    <a:latin typeface="Times New Roman" panose="02020603050405020304" pitchFamily="18" charset="0"/>
                    <a:ea typeface="Segoe UI Symbol" panose="020B0502040204020203" pitchFamily="34" charset="0"/>
                    <a:cs typeface="Times New Roman" panose="02020603050405020304" pitchFamily="18" charset="0"/>
                  </a:rPr>
                  <a:t>tuple</a:t>
                </a:r>
                <a:r>
                  <a:rPr lang="zh-CN" altLang="en-US" dirty="0">
                    <a:latin typeface="Times New Roman" panose="02020603050405020304" pitchFamily="18" charset="0"/>
                    <a:ea typeface="Segoe UI Symbol" panose="020B0502040204020203" pitchFamily="34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Segoe UI Symbol" panose="020B0502040204020203" pitchFamily="34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Segoe UI Symbol" panose="020B0502040204020203" pitchFamily="34" charset="0"/>
                        <a:cs typeface="Times New Roman" panose="02020603050405020304" pitchFamily="18" charset="0"/>
                      </a:rPr>
                      <m:t>𝑆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Segoe UI Symbol" panose="020B0502040204020203" pitchFamily="34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Segoe UI Symbol" panose="020B0502040204020203" pitchFamily="34" charset="0"/>
                        <a:cs typeface="Times New Roman" panose="02020603050405020304" pitchFamily="18" charset="0"/>
                      </a:rPr>
                      <m:t>𝐺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Segoe UI Symbol" panose="020B0502040204020203" pitchFamily="34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Segoe UI Symbol" panose="020B0502040204020203" pitchFamily="34" charset="0"/>
                        <a:cs typeface="Times New Roman" panose="02020603050405020304" pitchFamily="18" charset="0"/>
                      </a:rPr>
                      <m:t>𝐴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Segoe UI Symbol" panose="020B0502040204020203" pitchFamily="34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Segoe UI Symbol" panose="020B0502040204020203" pitchFamily="34" charset="0"/>
                        <a:cs typeface="Times New Roman" panose="02020603050405020304" pitchFamily="18" charset="0"/>
                      </a:rPr>
                      <m:t>𝑝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Segoe UI Symbol" panose="020B0502040204020203" pitchFamily="34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Segoe UI Symbol" panose="020B0502040204020203" pitchFamily="34" charset="0"/>
                        <a:cs typeface="Times New Roman" panose="02020603050405020304" pitchFamily="18" charset="0"/>
                      </a:rPr>
                      <m:t>𝑅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Segoe UI Symbol" panose="020B0502040204020203" pitchFamily="34" charset="0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  <a:cs typeface="Times New Roman" panose="02020603050405020304" pitchFamily="18" charset="0"/>
                          </a:rPr>
                          <m:t>𝑇</m:t>
                        </m:r>
                      </m:e>
                      <m:sub>
                        <m:func>
                          <m:funcPr>
                            <m:ctrlPr>
                              <a:rPr lang="zh-CN" altLang="en-US" b="0" i="1" smtClean="0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  <a:cs typeface="Times New Roman" panose="020206030504050203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  <a:cs typeface="Times New Roman" panose="02020603050405020304" pitchFamily="18" charset="0"/>
                              </a:rPr>
                              <m:t>max</m:t>
                            </m:r>
                          </m:fName>
                          <m:e>
                            <m:r>
                              <a:rPr lang="zh-CN" altLang="en-US" b="0" i="1" smtClean="0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</m:e>
                        </m:func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ea typeface="Segoe UI Symbol" panose="020B0502040204020203" pitchFamily="34" charset="0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  <a:cs typeface="Times New Roman" panose="02020603050405020304" pitchFamily="18" charset="0"/>
                          </a:rPr>
                          <m:t>𝜌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ea typeface="Segoe UI Symbol" panose="020B0502040204020203" pitchFamily="34" charset="0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  <a:cs typeface="Times New Roman" panose="02020603050405020304" pitchFamily="18" charset="0"/>
                          </a:rPr>
                          <m:t>𝜌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  <a:cs typeface="Times New Roman" panose="02020603050405020304" pitchFamily="18" charset="0"/>
                          </a:rPr>
                          <m:t>𝑔</m:t>
                        </m:r>
                      </m:sub>
                    </m:sSub>
                    <m:r>
                      <a:rPr lang="zh-CN" altLang="en-US" b="0" i="1" smtClean="0">
                        <a:latin typeface="Cambria Math" panose="02040503050406030204" pitchFamily="18" charset="0"/>
                        <a:ea typeface="Segoe UI Symbol" panose="020B0502040204020203" pitchFamily="34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Segoe UI Symbol" panose="020B0502040204020203" pitchFamily="34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altLang="zh-CN" dirty="0">
                  <a:latin typeface="Times New Roman" panose="02020603050405020304" pitchFamily="18" charset="0"/>
                  <a:ea typeface="Segoe UI Symbol" panose="020B0502040204020203" pitchFamily="34" charset="0"/>
                  <a:cs typeface="Times New Roman" panose="02020603050405020304" pitchFamily="18" charset="0"/>
                </a:endParaRPr>
              </a:p>
              <a:p>
                <a:endParaRPr lang="en-US" altLang="zh-CN" dirty="0">
                  <a:latin typeface="Times New Roman" panose="02020603050405020304" pitchFamily="18" charset="0"/>
                  <a:ea typeface="Segoe UI Symbol" panose="020B0502040204020203" pitchFamily="34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  <a:ea typeface="Segoe UI Symbol" panose="020B0502040204020203" pitchFamily="34" charset="0"/>
                        <a:cs typeface="Times New Roman" panose="02020603050405020304" pitchFamily="18" charset="0"/>
                      </a:rPr>
                      <m:t>𝐺</m:t>
                    </m:r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ea typeface="Segoe UI Symbol" panose="020B0502040204020203" pitchFamily="34" charset="0"/>
                    <a:cs typeface="Times New Roman" panose="02020603050405020304" pitchFamily="18" charset="0"/>
                  </a:rPr>
                  <a:t>:</a:t>
                </a:r>
                <a:r>
                  <a:rPr lang="zh-CN" altLang="en-US" dirty="0">
                    <a:latin typeface="Times New Roman" panose="02020603050405020304" pitchFamily="18" charset="0"/>
                    <a:ea typeface="Segoe UI Symbol" panose="020B0502040204020203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dirty="0">
                    <a:latin typeface="Times New Roman" panose="02020603050405020304" pitchFamily="18" charset="0"/>
                    <a:ea typeface="Segoe UI Symbol" panose="020B0502040204020203" pitchFamily="34" charset="0"/>
                    <a:cs typeface="Times New Roman" panose="02020603050405020304" pitchFamily="18" charset="0"/>
                  </a:rPr>
                  <a:t>set</a:t>
                </a:r>
                <a:r>
                  <a:rPr lang="zh-CN" altLang="en-US" dirty="0">
                    <a:latin typeface="Times New Roman" panose="02020603050405020304" pitchFamily="18" charset="0"/>
                    <a:ea typeface="Segoe UI Symbol" panose="020B0502040204020203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dirty="0">
                    <a:latin typeface="Times New Roman" panose="02020603050405020304" pitchFamily="18" charset="0"/>
                    <a:ea typeface="Segoe UI Symbol" panose="020B0502040204020203" pitchFamily="34" charset="0"/>
                    <a:cs typeface="Times New Roman" panose="02020603050405020304" pitchFamily="18" charset="0"/>
                  </a:rPr>
                  <a:t>of</a:t>
                </a:r>
                <a:r>
                  <a:rPr lang="zh-CN" altLang="en-US" dirty="0">
                    <a:latin typeface="Times New Roman" panose="02020603050405020304" pitchFamily="18" charset="0"/>
                    <a:ea typeface="Segoe UI Symbol" panose="020B0502040204020203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dirty="0">
                    <a:latin typeface="Times New Roman" panose="02020603050405020304" pitchFamily="18" charset="0"/>
                    <a:ea typeface="Segoe UI Symbol" panose="020B0502040204020203" pitchFamily="34" charset="0"/>
                    <a:cs typeface="Times New Roman" panose="02020603050405020304" pitchFamily="18" charset="0"/>
                  </a:rPr>
                  <a:t>goals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  <a:cs typeface="Times New Roman" panose="02020603050405020304" pitchFamily="18" charset="0"/>
                          </a:rPr>
                          <m:t>𝑇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b="0" i="1" dirty="0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  <a:cs typeface="Times New Roman" panose="02020603050405020304" pitchFamily="18" charset="0"/>
                          </a:rPr>
                          <m:t>max</m:t>
                        </m:r>
                      </m:sub>
                    </m:sSub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ea typeface="Segoe UI Symbol" panose="020B0502040204020203" pitchFamily="34" charset="0"/>
                    <a:cs typeface="Times New Roman" panose="02020603050405020304" pitchFamily="18" charset="0"/>
                  </a:rPr>
                  <a:t>:</a:t>
                </a:r>
                <a:r>
                  <a:rPr lang="zh-CN" altLang="en-US" dirty="0">
                    <a:latin typeface="Times New Roman" panose="02020603050405020304" pitchFamily="18" charset="0"/>
                    <a:ea typeface="Segoe UI Symbol" panose="020B0502040204020203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dirty="0">
                    <a:latin typeface="Times New Roman" panose="02020603050405020304" pitchFamily="18" charset="0"/>
                    <a:ea typeface="Segoe UI Symbol" panose="020B0502040204020203" pitchFamily="34" charset="0"/>
                    <a:cs typeface="Times New Roman" panose="02020603050405020304" pitchFamily="18" charset="0"/>
                  </a:rPr>
                  <a:t>the</a:t>
                </a:r>
                <a:r>
                  <a:rPr lang="zh-CN" altLang="en-US" dirty="0">
                    <a:latin typeface="Times New Roman" panose="02020603050405020304" pitchFamily="18" charset="0"/>
                    <a:ea typeface="Segoe UI Symbol" panose="020B0502040204020203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dirty="0">
                    <a:latin typeface="Times New Roman" panose="02020603050405020304" pitchFamily="18" charset="0"/>
                    <a:ea typeface="Segoe UI Symbol" panose="020B0502040204020203" pitchFamily="34" charset="0"/>
                    <a:cs typeface="Times New Roman" panose="02020603050405020304" pitchFamily="18" charset="0"/>
                  </a:rPr>
                  <a:t>maximum</a:t>
                </a:r>
                <a:r>
                  <a:rPr lang="zh-CN" altLang="en-US" dirty="0">
                    <a:latin typeface="Times New Roman" panose="02020603050405020304" pitchFamily="18" charset="0"/>
                    <a:ea typeface="Segoe UI Symbol" panose="020B0502040204020203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dirty="0">
                    <a:latin typeface="Times New Roman" panose="02020603050405020304" pitchFamily="18" charset="0"/>
                    <a:ea typeface="Segoe UI Symbol" panose="020B0502040204020203" pitchFamily="34" charset="0"/>
                    <a:cs typeface="Times New Roman" panose="02020603050405020304" pitchFamily="18" charset="0"/>
                  </a:rPr>
                  <a:t>horizon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  <a:cs typeface="Times New Roman" panose="02020603050405020304" pitchFamily="18" charset="0"/>
                          </a:rPr>
                          <m:t>𝜌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ea typeface="Segoe UI Symbol" panose="020B0502040204020203" pitchFamily="34" charset="0"/>
                    <a:cs typeface="Times New Roman" panose="02020603050405020304" pitchFamily="18" charset="0"/>
                  </a:rPr>
                  <a:t>:</a:t>
                </a:r>
                <a:r>
                  <a:rPr lang="zh-CN" altLang="en-US" dirty="0">
                    <a:latin typeface="Times New Roman" panose="02020603050405020304" pitchFamily="18" charset="0"/>
                    <a:ea typeface="Segoe UI Symbol" panose="020B0502040204020203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dirty="0">
                    <a:latin typeface="Times New Roman" panose="02020603050405020304" pitchFamily="18" charset="0"/>
                    <a:ea typeface="Segoe UI Symbol" panose="020B0502040204020203" pitchFamily="34" charset="0"/>
                    <a:cs typeface="Times New Roman" panose="02020603050405020304" pitchFamily="18" charset="0"/>
                  </a:rPr>
                  <a:t>initial</a:t>
                </a:r>
                <a:r>
                  <a:rPr lang="zh-CN" altLang="en-US" dirty="0">
                    <a:latin typeface="Times New Roman" panose="02020603050405020304" pitchFamily="18" charset="0"/>
                    <a:ea typeface="Segoe UI Symbol" panose="020B0502040204020203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dirty="0">
                    <a:latin typeface="Times New Roman" panose="02020603050405020304" pitchFamily="18" charset="0"/>
                    <a:ea typeface="Segoe UI Symbol" panose="020B0502040204020203" pitchFamily="34" charset="0"/>
                    <a:cs typeface="Times New Roman" panose="02020603050405020304" pitchFamily="18" charset="0"/>
                  </a:rPr>
                  <a:t>state</a:t>
                </a:r>
                <a:r>
                  <a:rPr lang="zh-CN" altLang="en-US" dirty="0">
                    <a:latin typeface="Times New Roman" panose="02020603050405020304" pitchFamily="18" charset="0"/>
                    <a:ea typeface="Segoe UI Symbol" panose="020B0502040204020203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dirty="0">
                    <a:latin typeface="Times New Roman" panose="02020603050405020304" pitchFamily="18" charset="0"/>
                    <a:ea typeface="Segoe UI Symbol" panose="020B0502040204020203" pitchFamily="34" charset="0"/>
                    <a:cs typeface="Times New Roman" panose="02020603050405020304" pitchFamily="18" charset="0"/>
                  </a:rPr>
                  <a:t>distribution</a:t>
                </a:r>
                <a:endParaRPr lang="en-US" altLang="zh-CN" i="1" dirty="0">
                  <a:latin typeface="Cambria Math" panose="02040503050406030204" pitchFamily="18" charset="0"/>
                  <a:ea typeface="Segoe UI Symbol" panose="020B0502040204020203" pitchFamily="34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Segoe UI Symbol" panose="020B0502040204020203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Segoe UI Symbol" panose="020B0502040204020203" pitchFamily="34" charset="0"/>
                            <a:cs typeface="Times New Roman" panose="02020603050405020304" pitchFamily="18" charset="0"/>
                          </a:rPr>
                          <m:t>𝜌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  <a:cs typeface="Times New Roman" panose="02020603050405020304" pitchFamily="18" charset="0"/>
                          </a:rPr>
                          <m:t>𝑔</m:t>
                        </m:r>
                      </m:sub>
                    </m:sSub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ea typeface="Segoe UI Symbol" panose="020B0502040204020203" pitchFamily="34" charset="0"/>
                    <a:cs typeface="Times New Roman" panose="02020603050405020304" pitchFamily="18" charset="0"/>
                  </a:rPr>
                  <a:t>:</a:t>
                </a:r>
                <a:r>
                  <a:rPr lang="zh-CN" altLang="en-US" dirty="0">
                    <a:latin typeface="Times New Roman" panose="02020603050405020304" pitchFamily="18" charset="0"/>
                    <a:ea typeface="Segoe UI Symbol" panose="020B0502040204020203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dirty="0">
                    <a:latin typeface="Times New Roman" panose="02020603050405020304" pitchFamily="18" charset="0"/>
                    <a:ea typeface="Segoe UI Symbol" panose="020B0502040204020203" pitchFamily="34" charset="0"/>
                    <a:cs typeface="Times New Roman" panose="02020603050405020304" pitchFamily="18" charset="0"/>
                  </a:rPr>
                  <a:t>goal</a:t>
                </a:r>
                <a:r>
                  <a:rPr lang="zh-CN" altLang="en-US" dirty="0">
                    <a:latin typeface="Times New Roman" panose="02020603050405020304" pitchFamily="18" charset="0"/>
                    <a:ea typeface="Segoe UI Symbol" panose="020B0502040204020203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dirty="0">
                    <a:latin typeface="Times New Roman" panose="02020603050405020304" pitchFamily="18" charset="0"/>
                    <a:ea typeface="Segoe UI Symbol" panose="020B0502040204020203" pitchFamily="34" charset="0"/>
                    <a:cs typeface="Times New Roman" panose="02020603050405020304" pitchFamily="18" charset="0"/>
                  </a:rPr>
                  <a:t>distribution</a:t>
                </a:r>
              </a:p>
              <a:p>
                <a:endParaRPr lang="en-US" altLang="zh-CN" dirty="0">
                  <a:latin typeface="Times New Roman" panose="02020603050405020304" pitchFamily="18" charset="0"/>
                  <a:ea typeface="Segoe UI Symbol" panose="020B0502040204020203" pitchFamily="34" charset="0"/>
                  <a:cs typeface="Times New Roman" panose="02020603050405020304" pitchFamily="18" charset="0"/>
                </a:endParaRPr>
              </a:p>
              <a:p>
                <a:r>
                  <a:rPr lang="en-US" altLang="zh-CN" b="1" dirty="0">
                    <a:latin typeface="Times New Roman" panose="02020603050405020304" pitchFamily="18" charset="0"/>
                    <a:ea typeface="Segoe UI Symbol" panose="020B0502040204020203" pitchFamily="34" charset="0"/>
                    <a:cs typeface="Times New Roman" panose="02020603050405020304" pitchFamily="18" charset="0"/>
                  </a:rPr>
                  <a:t>Objective</a:t>
                </a:r>
                <a:r>
                  <a:rPr lang="en-US" altLang="zh-CN" dirty="0">
                    <a:latin typeface="Times New Roman" panose="02020603050405020304" pitchFamily="18" charset="0"/>
                    <a:ea typeface="Segoe UI Symbol" panose="020B0502040204020203" pitchFamily="34" charset="0"/>
                    <a:cs typeface="Times New Roman" panose="02020603050405020304" pitchFamily="18" charset="0"/>
                  </a:rPr>
                  <a:t>:</a:t>
                </a:r>
                <a:r>
                  <a:rPr lang="zh-CN" altLang="en-US" dirty="0">
                    <a:latin typeface="Times New Roman" panose="02020603050405020304" pitchFamily="18" charset="0"/>
                    <a:ea typeface="Segoe UI Symbol" panose="020B0502040204020203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dirty="0">
                    <a:latin typeface="Times New Roman" panose="02020603050405020304" pitchFamily="18" charset="0"/>
                    <a:ea typeface="Segoe UI Symbol" panose="020B0502040204020203" pitchFamily="34" charset="0"/>
                    <a:cs typeface="Times New Roman" panose="02020603050405020304" pitchFamily="18" charset="0"/>
                  </a:rPr>
                  <a:t>obtain</a:t>
                </a:r>
                <a:r>
                  <a:rPr lang="zh-CN" altLang="en-US" dirty="0">
                    <a:latin typeface="Times New Roman" panose="02020603050405020304" pitchFamily="18" charset="0"/>
                    <a:ea typeface="Segoe UI Symbol" panose="020B0502040204020203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dirty="0">
                    <a:latin typeface="Times New Roman" panose="02020603050405020304" pitchFamily="18" charset="0"/>
                    <a:ea typeface="Segoe UI Symbol" panose="020B0502040204020203" pitchFamily="34" charset="0"/>
                    <a:cs typeface="Times New Roman" panose="02020603050405020304" pitchFamily="18" charset="0"/>
                  </a:rPr>
                  <a:t>a</a:t>
                </a:r>
                <a:r>
                  <a:rPr lang="zh-CN" altLang="en-US" dirty="0">
                    <a:latin typeface="Times New Roman" panose="02020603050405020304" pitchFamily="18" charset="0"/>
                    <a:ea typeface="Segoe UI Symbol" panose="020B0502040204020203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dirty="0">
                    <a:latin typeface="Times New Roman" panose="02020603050405020304" pitchFamily="18" charset="0"/>
                    <a:ea typeface="Segoe UI Symbol" panose="020B0502040204020203" pitchFamily="34" charset="0"/>
                    <a:cs typeface="Times New Roman" panose="02020603050405020304" pitchFamily="18" charset="0"/>
                  </a:rPr>
                  <a:t>policy</a:t>
                </a:r>
                <a:r>
                  <a:rPr lang="zh-CN" altLang="en-US" dirty="0">
                    <a:latin typeface="Times New Roman" panose="02020603050405020304" pitchFamily="18" charset="0"/>
                    <a:ea typeface="Segoe UI Symbol" panose="020B0502040204020203" pitchFamily="34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Segoe UI Symbol" panose="020B0502040204020203" pitchFamily="34" charset="0"/>
                        <a:cs typeface="Times New Roman" panose="02020603050405020304" pitchFamily="18" charset="0"/>
                      </a:rPr>
                      <m:t>𝜋</m:t>
                    </m:r>
                    <m:d>
                      <m:dPr>
                        <m:endChr m:val="|"/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  <a:cs typeface="Times New Roman" panose="020206030504050203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zh-CN" altLang="en-US" b="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  <a:cs typeface="Times New Roman" panose="02020603050405020304" pitchFamily="18" charset="0"/>
                          </a:rPr>
                          <m:t> </m:t>
                        </m:r>
                      </m:e>
                    </m:d>
                    <m:r>
                      <a:rPr lang="zh-CN" altLang="en-US" b="0" i="1" smtClean="0">
                        <a:latin typeface="Cambria Math" panose="02040503050406030204" pitchFamily="18" charset="0"/>
                        <a:ea typeface="Segoe UI Symbol" panose="020B0502040204020203" pitchFamily="34" charset="0"/>
                        <a:cs typeface="Times New Roman" panose="020206030504050203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  <a:cs typeface="Times New Roman" panose="020206030504050203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ea typeface="Segoe UI Symbol" panose="020B0502040204020203" pitchFamily="34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zh-CN" altLang="en-US" b="0" i="1" smtClean="0">
                        <a:latin typeface="Cambria Math" panose="02040503050406030204" pitchFamily="18" charset="0"/>
                        <a:ea typeface="Segoe UI Symbol" panose="020B0502040204020203" pitchFamily="34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Segoe UI Symbol" panose="020B0502040204020203" pitchFamily="34" charset="0"/>
                        <a:cs typeface="Times New Roman" panose="02020603050405020304" pitchFamily="18" charset="0"/>
                      </a:rPr>
                      <m:t>𝑔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Segoe UI Symbol" panose="020B0502040204020203" pitchFamily="34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zh-CN" altLang="en-US" b="0" i="1" smtClean="0">
                        <a:latin typeface="Cambria Math" panose="02040503050406030204" pitchFamily="18" charset="0"/>
                        <a:ea typeface="Segoe UI Symbol" panose="020B0502040204020203" pitchFamily="34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Segoe UI Symbol" panose="020B0502040204020203" pitchFamily="34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Segoe UI Symbol" panose="020B0502040204020203" pitchFamily="34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dirty="0">
                    <a:latin typeface="Times New Roman" panose="02020603050405020304" pitchFamily="18" charset="0"/>
                    <a:ea typeface="Segoe UI Symbol" panose="020B0502040204020203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dirty="0">
                    <a:latin typeface="Times New Roman" panose="02020603050405020304" pitchFamily="18" charset="0"/>
                    <a:ea typeface="Segoe UI Symbol" panose="020B0502040204020203" pitchFamily="34" charset="0"/>
                    <a:cs typeface="Times New Roman" panose="02020603050405020304" pitchFamily="18" charset="0"/>
                  </a:rPr>
                  <a:t>to</a:t>
                </a:r>
                <a:r>
                  <a:rPr lang="zh-CN" altLang="en-US" dirty="0">
                    <a:latin typeface="Times New Roman" panose="02020603050405020304" pitchFamily="18" charset="0"/>
                    <a:ea typeface="Segoe UI Symbol" panose="020B0502040204020203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dirty="0">
                    <a:latin typeface="Times New Roman" panose="02020603050405020304" pitchFamily="18" charset="0"/>
                    <a:ea typeface="Segoe UI Symbol" panose="020B0502040204020203" pitchFamily="34" charset="0"/>
                    <a:cs typeface="Times New Roman" panose="02020603050405020304" pitchFamily="18" charset="0"/>
                  </a:rPr>
                  <a:t>maximize</a:t>
                </a:r>
                <a:r>
                  <a:rPr lang="zh-CN" altLang="en-US" dirty="0">
                    <a:latin typeface="Times New Roman" panose="02020603050405020304" pitchFamily="18" charset="0"/>
                    <a:ea typeface="Segoe UI Symbol" panose="020B0502040204020203" pitchFamily="34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Segoe UI Symbol" panose="020B0502040204020203" pitchFamily="34" charset="0"/>
                        <a:cs typeface="Times New Roman" panose="02020603050405020304" pitchFamily="18" charset="0"/>
                      </a:rPr>
                      <m:t>𝐸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Segoe UI Symbol" panose="020B0502040204020203" pitchFamily="34" charset="0"/>
                        <a:cs typeface="Times New Roman" panose="02020603050405020304" pitchFamily="18" charset="0"/>
                      </a:rPr>
                      <m:t>[</m:t>
                    </m:r>
                    <m:nary>
                      <m:naryPr>
                        <m:chr m:val="∑"/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b="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  <a:cs typeface="Times New Roman" panose="02020603050405020304" pitchFamily="18" charset="0"/>
                          </a:rPr>
                          <m:t>=0</m:t>
                        </m:r>
                      </m:sub>
                      <m:sup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  <a:cs typeface="Times New Roman" panose="02020603050405020304" pitchFamily="18" charset="0"/>
                              </a:rPr>
                              <m:t>𝑇</m:t>
                            </m:r>
                          </m:e>
                          <m:sub>
                            <m:func>
                              <m:funcPr>
                                <m:ctrlPr>
                                  <a:rPr lang="zh-CN" altLang="en-US" b="0" i="1" smtClean="0">
                                    <a:latin typeface="Cambria Math" panose="02040503050406030204" pitchFamily="18" charset="0"/>
                                    <a:ea typeface="Segoe UI Symbol" panose="020B0502040204020203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zh-CN" b="0" i="0" smtClean="0">
                                    <a:latin typeface="Cambria Math" panose="02040503050406030204" pitchFamily="18" charset="0"/>
                                    <a:ea typeface="Segoe UI Symbol" panose="020B0502040204020203" pitchFamily="34" charset="0"/>
                                    <a:cs typeface="Times New Roman" panose="02020603050405020304" pitchFamily="18" charset="0"/>
                                  </a:rPr>
                                  <m:t>max</m:t>
                                </m:r>
                              </m:fName>
                              <m:e>
                                <m:r>
                                  <a:rPr lang="zh-CN" altLang="en-US" b="0" i="1" smtClean="0">
                                    <a:latin typeface="Cambria Math" panose="02040503050406030204" pitchFamily="18" charset="0"/>
                                    <a:ea typeface="Segoe UI Symbol" panose="020B0502040204020203" pitchFamily="34" charset="0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</m:e>
                            </m:func>
                          </m:sub>
                        </m:sSub>
                      </m:sup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  <a:cs typeface="Times New Roman" panose="02020603050405020304" pitchFamily="18" charset="0"/>
                          </a:rPr>
                          <m:t>𝑅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  <a:cs typeface="Times New Roman" panose="020206030504050203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  <a:cs typeface="Times New Roman" panose="020206030504050203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  <a:cs typeface="Times New Roman" panose="02020603050405020304" pitchFamily="18" charset="0"/>
                          </a:rPr>
                          <m:t>𝑔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  <a:cs typeface="Times New Roman" panose="02020603050405020304" pitchFamily="18" charset="0"/>
                          </a:rPr>
                          <m:t>)</m:t>
                        </m:r>
                      </m:e>
                    </m:nary>
                    <m:r>
                      <a:rPr lang="en-US" altLang="zh-CN" b="0" i="1" smtClean="0">
                        <a:latin typeface="Cambria Math" panose="02040503050406030204" pitchFamily="18" charset="0"/>
                        <a:ea typeface="Segoe UI Symbol" panose="020B0502040204020203" pitchFamily="34" charset="0"/>
                        <a:cs typeface="Times New Roman" panose="02020603050405020304" pitchFamily="18" charset="0"/>
                      </a:rPr>
                      <m:t>]</m:t>
                    </m:r>
                  </m:oMath>
                </a14:m>
                <a:endParaRPr lang="en-US" altLang="zh-CN" dirty="0">
                  <a:latin typeface="Times New Roman" panose="02020603050405020304" pitchFamily="18" charset="0"/>
                  <a:ea typeface="Segoe UI Symbol" panose="020B0502040204020203" pitchFamily="34" charset="0"/>
                  <a:cs typeface="Times New Roman" panose="02020603050405020304" pitchFamily="18" charset="0"/>
                </a:endParaRPr>
              </a:p>
              <a:p>
                <a:endParaRPr lang="en-US" altLang="zh-CN" dirty="0">
                  <a:latin typeface="Times New Roman" panose="02020603050405020304" pitchFamily="18" charset="0"/>
                  <a:ea typeface="Segoe UI Symbol" panose="020B0502040204020203" pitchFamily="34" charset="0"/>
                  <a:cs typeface="Times New Roman" panose="02020603050405020304" pitchFamily="18" charset="0"/>
                </a:endParaRPr>
              </a:p>
              <a:p>
                <a:r>
                  <a:rPr lang="en-US" altLang="zh-CN" dirty="0">
                    <a:latin typeface="Times New Roman" panose="02020603050405020304" pitchFamily="18" charset="0"/>
                    <a:ea typeface="Segoe UI Symbol" panose="020B0502040204020203" pitchFamily="34" charset="0"/>
                    <a:cs typeface="Times New Roman" panose="02020603050405020304" pitchFamily="18" charset="0"/>
                  </a:rPr>
                  <a:t>Assume</a:t>
                </a:r>
                <a:r>
                  <a:rPr lang="zh-CN" altLang="en-US" dirty="0">
                    <a:latin typeface="Times New Roman" panose="02020603050405020304" pitchFamily="18" charset="0"/>
                    <a:ea typeface="Segoe UI Symbol" panose="020B0502040204020203" pitchFamily="34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  <a:ea typeface="Segoe UI Symbol" panose="020B0502040204020203" pitchFamily="34" charset="0"/>
                        <a:cs typeface="Times New Roman" panose="02020603050405020304" pitchFamily="18" charset="0"/>
                      </a:rPr>
                      <m:t>𝐺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  <a:ea typeface="Segoe UI Symbol" panose="020B0502040204020203" pitchFamily="34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  <a:ea typeface="Segoe UI Symbol" panose="020B0502040204020203" pitchFamily="34" charset="0"/>
                        <a:cs typeface="Times New Roman" panose="02020603050405020304" pitchFamily="18" charset="0"/>
                      </a:rPr>
                      <m:t>𝑆</m:t>
                    </m:r>
                  </m:oMath>
                </a14:m>
                <a:endParaRPr lang="en-US" altLang="zh-CN" dirty="0">
                  <a:latin typeface="Times New Roman" panose="02020603050405020304" pitchFamily="18" charset="0"/>
                  <a:ea typeface="Segoe UI Symbol" panose="020B0502040204020203" pitchFamily="34" charset="0"/>
                  <a:cs typeface="Times New Roman" panose="02020603050405020304" pitchFamily="18" charset="0"/>
                </a:endParaRPr>
              </a:p>
              <a:p>
                <a:endParaRPr lang="en-US" altLang="zh-CN" dirty="0">
                  <a:latin typeface="Times New Roman" panose="02020603050405020304" pitchFamily="18" charset="0"/>
                  <a:ea typeface="Segoe UI Symbol" panose="020B0502040204020203" pitchFamily="34" charset="0"/>
                  <a:cs typeface="Times New Roman" panose="02020603050405020304" pitchFamily="18" charset="0"/>
                </a:endParaRPr>
              </a:p>
              <a:p>
                <a:endParaRPr lang="en-US" altLang="zh-CN" dirty="0">
                  <a:latin typeface="Times New Roman" panose="02020603050405020304" pitchFamily="18" charset="0"/>
                  <a:ea typeface="Segoe UI Symbol" panose="020B0502040204020203" pitchFamily="34" charset="0"/>
                  <a:cs typeface="Times New Roman" panose="02020603050405020304" pitchFamily="18" charset="0"/>
                </a:endParaRPr>
              </a:p>
              <a:p>
                <a:endParaRPr lang="en-US" altLang="zh-CN" dirty="0">
                  <a:latin typeface="Times New Roman" panose="02020603050405020304" pitchFamily="18" charset="0"/>
                  <a:ea typeface="Segoe UI Symbol" panose="020B0502040204020203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668FA593-91C2-317F-660E-67A6DA46CA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798" y="957743"/>
                <a:ext cx="7826881" cy="4038670"/>
              </a:xfrm>
              <a:prstGeom prst="rect">
                <a:avLst/>
              </a:prstGeom>
              <a:blipFill>
                <a:blip r:embed="rId2"/>
                <a:stretch>
                  <a:fillRect l="-6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83934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25DD689-079A-3CB2-D820-F76BF178C7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2400" dirty="0"/>
              <a:t>Goal-Conditioned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MDP</a:t>
            </a:r>
            <a:endParaRPr kumimoji="1" lang="zh-CN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668FA593-91C2-317F-660E-67A6DA46CA12}"/>
                  </a:ext>
                </a:extLst>
              </p:cNvPr>
              <p:cNvSpPr txBox="1"/>
              <p:nvPr/>
            </p:nvSpPr>
            <p:spPr>
              <a:xfrm>
                <a:off x="280797" y="957743"/>
                <a:ext cx="8489491" cy="28299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altLang="zh-CN" dirty="0">
                  <a:latin typeface="Times New Roman" panose="02020603050405020304" pitchFamily="18" charset="0"/>
                  <a:ea typeface="Segoe UI Symbol" panose="020B0502040204020203" pitchFamily="34" charset="0"/>
                  <a:cs typeface="Times New Roman" panose="02020603050405020304" pitchFamily="18" charset="0"/>
                </a:endParaRPr>
              </a:p>
              <a:p>
                <a:r>
                  <a:rPr lang="en-US" altLang="zh-CN" b="1" dirty="0">
                    <a:latin typeface="Times New Roman" panose="02020603050405020304" pitchFamily="18" charset="0"/>
                    <a:ea typeface="Segoe UI Symbol" panose="020B0502040204020203" pitchFamily="34" charset="0"/>
                    <a:cs typeface="Times New Roman" panose="02020603050405020304" pitchFamily="18" charset="0"/>
                  </a:rPr>
                  <a:t>Goal-conditioned</a:t>
                </a:r>
                <a:r>
                  <a:rPr lang="zh-CN" altLang="en-US" b="1" dirty="0">
                    <a:latin typeface="Times New Roman" panose="02020603050405020304" pitchFamily="18" charset="0"/>
                    <a:ea typeface="Segoe UI Symbol" panose="020B0502040204020203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b="1" dirty="0">
                    <a:latin typeface="Times New Roman" panose="02020603050405020304" pitchFamily="18" charset="0"/>
                    <a:ea typeface="Segoe UI Symbol" panose="020B0502040204020203" pitchFamily="34" charset="0"/>
                    <a:cs typeface="Times New Roman" panose="02020603050405020304" pitchFamily="18" charset="0"/>
                  </a:rPr>
                  <a:t>value</a:t>
                </a:r>
                <a:r>
                  <a:rPr lang="zh-CN" altLang="en-US" b="1" dirty="0">
                    <a:latin typeface="Times New Roman" panose="02020603050405020304" pitchFamily="18" charset="0"/>
                    <a:ea typeface="Segoe UI Symbol" panose="020B0502040204020203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b="1" dirty="0">
                    <a:latin typeface="Times New Roman" panose="02020603050405020304" pitchFamily="18" charset="0"/>
                    <a:ea typeface="Segoe UI Symbol" panose="020B0502040204020203" pitchFamily="34" charset="0"/>
                    <a:cs typeface="Times New Roman" panose="02020603050405020304" pitchFamily="18" charset="0"/>
                  </a:rPr>
                  <a:t>function</a:t>
                </a:r>
                <a:r>
                  <a:rPr lang="zh-CN" altLang="en-US" b="1" dirty="0">
                    <a:latin typeface="Times New Roman" panose="02020603050405020304" pitchFamily="18" charset="0"/>
                    <a:ea typeface="Segoe UI Symbol" panose="020B0502040204020203" pitchFamily="34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  <a:cs typeface="Times New Roman" panose="02020603050405020304" pitchFamily="18" charset="0"/>
                          </a:rPr>
                          <m:t>𝜋</m:t>
                        </m:r>
                      </m:sup>
                    </m:sSup>
                  </m:oMath>
                </a14:m>
                <a:r>
                  <a:rPr lang="en-US" altLang="zh-CN" b="1" dirty="0">
                    <a:latin typeface="Times New Roman" panose="02020603050405020304" pitchFamily="18" charset="0"/>
                    <a:ea typeface="Segoe UI Symbol" panose="020B0502040204020203" pitchFamily="34" charset="0"/>
                    <a:cs typeface="Times New Roman" panose="02020603050405020304" pitchFamily="18" charset="0"/>
                  </a:rPr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Segoe UI Symbol" panose="020B0502040204020203" pitchFamily="34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Segoe UI Symbol" panose="020B0502040204020203" pitchFamily="34" charset="0"/>
                              <a:cs typeface="Times New Roman" panose="020206030504050203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Segoe UI Symbol" panose="020B0502040204020203" pitchFamily="34" charset="0"/>
                              <a:cs typeface="Times New Roman" panose="02020603050405020304" pitchFamily="18" charset="0"/>
                            </a:rPr>
                            <m:t>𝜋</m:t>
                          </m:r>
                        </m:sup>
                      </m:sSup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Segoe UI Symbol" panose="020B0502040204020203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Segoe UI Symbol" panose="020B0502040204020203" pitchFamily="34" charset="0"/>
                              <a:cs typeface="Times New Roman" panose="02020603050405020304" pitchFamily="18" charset="0"/>
                            </a:rPr>
                            <m:t>𝑠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Segoe UI Symbol" panose="020B0502040204020203" pitchFamily="34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Segoe UI Symbol" panose="020B0502040204020203" pitchFamily="34" charset="0"/>
                              <a:cs typeface="Times New Roman" panose="02020603050405020304" pitchFamily="18" charset="0"/>
                            </a:rPr>
                            <m:t>𝑔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Segoe UI Symbol" panose="020B0502040204020203" pitchFamily="34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Segoe UI Symbol" panose="020B0502040204020203" pitchFamily="34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  <a:ea typeface="Segoe UI Symbol" panose="020B0502040204020203" pitchFamily="34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Segoe UI Symbol" panose="020B0502040204020203" pitchFamily="34" charset="0"/>
                          <a:cs typeface="Times New Roman" panose="02020603050405020304" pitchFamily="18" charset="0"/>
                        </a:rPr>
                        <m:t>𝐸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Segoe UI Symbol" panose="020B0502040204020203" pitchFamily="34" charset="0"/>
                          <a:cs typeface="Times New Roman" panose="02020603050405020304" pitchFamily="18" charset="0"/>
                        </a:rPr>
                        <m:t>[</m:t>
                      </m:r>
                      <m:nary>
                        <m:naryPr>
                          <m:chr m:val="∑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Segoe UI Symbol" panose="020B0502040204020203" pitchFamily="34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Segoe UI Symbol" panose="020B0502040204020203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23"/>
                                </m:rPr>
                                <a:rPr lang="en-US" altLang="zh-CN" b="0" i="1" smtClean="0">
                                  <a:latin typeface="Cambria Math" panose="02040503050406030204" pitchFamily="18" charset="0"/>
                                  <a:ea typeface="Segoe UI Symbol" panose="020B0502040204020203" pitchFamily="34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Segoe UI Symbol" panose="020B0502040204020203" pitchFamily="34" charset="0"/>
                                  <a:cs typeface="Times New Roman" panose="020206030504050203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m:rPr>
                              <m:brk m:alnAt="23"/>
                            </m:rPr>
                            <a:rPr lang="en-US" altLang="zh-CN" b="0" i="1" smtClean="0">
                              <a:latin typeface="Cambria Math" panose="02040503050406030204" pitchFamily="18" charset="0"/>
                              <a:ea typeface="Segoe UI Symbol" panose="020B0502040204020203" pitchFamily="34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Segoe UI Symbol" panose="020B0502040204020203" pitchFamily="34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sub>
                        <m:sup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Segoe UI Symbol" panose="020B0502040204020203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Segoe UI Symbol" panose="020B0502040204020203" pitchFamily="34" charset="0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e>
                            <m:sub>
                              <m:func>
                                <m:funcPr>
                                  <m:ctrlPr>
                                    <a:rPr lang="zh-CN" altLang="en-US" b="0" i="1" smtClean="0">
                                      <a:latin typeface="Cambria Math" panose="02040503050406030204" pitchFamily="18" charset="0"/>
                                      <a:ea typeface="Segoe UI Symbol" panose="020B0502040204020203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b="0" i="0" smtClean="0">
                                      <a:latin typeface="Cambria Math" panose="02040503050406030204" pitchFamily="18" charset="0"/>
                                      <a:ea typeface="Segoe UI Symbol" panose="020B0502040204020203" pitchFamily="34" charset="0"/>
                                      <a:cs typeface="Times New Roman" panose="02020603050405020304" pitchFamily="18" charset="0"/>
                                    </a:rPr>
                                    <m:t>max</m:t>
                                  </m:r>
                                </m:fName>
                                <m:e>
                                  <m:r>
                                    <a:rPr lang="zh-CN" altLang="en-US" b="0" i="1" smtClean="0">
                                      <a:latin typeface="Cambria Math" panose="02040503050406030204" pitchFamily="18" charset="0"/>
                                      <a:ea typeface="Segoe UI Symbol" panose="020B0502040204020203" pitchFamily="34" charset="0"/>
                                      <a:cs typeface="Times New Roman" panose="02020603050405020304" pitchFamily="18" charset="0"/>
                                    </a:rPr>
                                    <m:t> </m:t>
                                  </m:r>
                                </m:e>
                              </m:func>
                            </m:sub>
                          </m:sSub>
                        </m:sup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Segoe UI Symbol" panose="020B0502040204020203" pitchFamily="34" charset="0"/>
                              <a:cs typeface="Times New Roman" panose="02020603050405020304" pitchFamily="18" charset="0"/>
                            </a:rPr>
                            <m:t>𝑅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Segoe UI Symbol" panose="020B0502040204020203" pitchFamily="34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Segoe UI Symbol" panose="020B0502040204020203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i="1">
                                      <a:latin typeface="Cambria Math" panose="02040503050406030204" pitchFamily="18" charset="0"/>
                                      <a:ea typeface="Segoe UI Symbol" panose="020B0502040204020203" pitchFamily="34" charset="0"/>
                                      <a:cs typeface="Times New Roman" panose="02020603050405020304" pitchFamily="18" charset="0"/>
                                    </a:rPr>
                                    <m:t>s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  <a:ea typeface="Segoe UI Symbol" panose="020B0502040204020203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  <a:ea typeface="Segoe UI Symbol" panose="020B0502040204020203" pitchFamily="34" charset="0"/>
                                          <a:cs typeface="Times New Roman" panose="02020603050405020304" pitchFamily="18" charset="0"/>
                                        </a:rPr>
                                        <m:t>𝑡</m:t>
                                      </m:r>
                                    </m:e>
                                    <m:sup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  <a:ea typeface="Segoe UI Symbol" panose="020B0502040204020203" pitchFamily="34" charset="0"/>
                                          <a:cs typeface="Times New Roman" panose="020206030504050203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Segoe UI Symbol" panose="020B0502040204020203" pitchFamily="34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Segoe UI Symbol" panose="020B0502040204020203" pitchFamily="34" charset="0"/>
                                  <a:cs typeface="Times New Roman" panose="02020603050405020304" pitchFamily="18" charset="0"/>
                                </a:rPr>
                                <m:t>𝑔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Segoe UI Symbol" panose="020B0502040204020203" pitchFamily="34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Segoe UI Symbol" panose="020B0502040204020203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Segoe UI Symbol" panose="020B0502040204020203" pitchFamily="34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Segoe UI Symbol" panose="020B0502040204020203" pitchFamily="34" charset="0"/>
                                      <a:cs typeface="Times New Roman" panose="020206030504050203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zh-CN" altLang="en-US" b="0" i="1" smtClean="0">
                              <a:latin typeface="Cambria Math" panose="02040503050406030204" pitchFamily="18" charset="0"/>
                              <a:ea typeface="Segoe UI Symbol" panose="020B0502040204020203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Segoe UI Symbol" panose="020B0502040204020203" pitchFamily="34" charset="0"/>
                              <a:cs typeface="Times New Roman" panose="02020603050405020304" pitchFamily="18" charset="0"/>
                            </a:rPr>
                            <m:t>|</m:t>
                          </m:r>
                        </m:e>
                      </m:nary>
                      <m:r>
                        <a:rPr lang="zh-CN" altLang="en-US" b="0" i="1" smtClean="0">
                          <a:latin typeface="Cambria Math" panose="02040503050406030204" pitchFamily="18" charset="0"/>
                          <a:ea typeface="Segoe UI Symbol" panose="020B0502040204020203" pitchFamily="34" charset="0"/>
                          <a:cs typeface="Times New Roman" panose="020206030504050203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Segoe UI Symbol" panose="020B0502040204020203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Segoe UI Symbol" panose="020B0502040204020203" pitchFamily="34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Segoe UI Symbol" panose="020B0502040204020203" pitchFamily="34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ea typeface="Segoe UI Symbol" panose="020B0502040204020203" pitchFamily="34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Segoe UI Symbol" panose="020B0502040204020203" pitchFamily="34" charset="0"/>
                          <a:cs typeface="Times New Roman" panose="02020603050405020304" pitchFamily="18" charset="0"/>
                        </a:rPr>
                        <m:t>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Segoe UI Symbol" panose="020B0502040204020203" pitchFamily="34" charset="0"/>
                          <a:cs typeface="Times New Roman" panose="02020603050405020304" pitchFamily="18" charset="0"/>
                        </a:rPr>
                        <m:t>]</m:t>
                      </m:r>
                    </m:oMath>
                  </m:oMathPara>
                </a14:m>
                <a:endParaRPr lang="en-US" altLang="zh-CN" dirty="0">
                  <a:latin typeface="Times New Roman" panose="02020603050405020304" pitchFamily="18" charset="0"/>
                  <a:ea typeface="Segoe UI Symbol" panose="020B0502040204020203" pitchFamily="34" charset="0"/>
                  <a:cs typeface="Times New Roman" panose="02020603050405020304" pitchFamily="18" charset="0"/>
                </a:endParaRPr>
              </a:p>
              <a:p>
                <a:r>
                  <a:rPr lang="en-US" altLang="zh-CN" b="1" dirty="0">
                    <a:latin typeface="Times New Roman" panose="02020603050405020304" pitchFamily="18" charset="0"/>
                    <a:ea typeface="Segoe UI Symbol" panose="020B0502040204020203" pitchFamily="34" charset="0"/>
                    <a:cs typeface="Times New Roman" panose="02020603050405020304" pitchFamily="18" charset="0"/>
                  </a:rPr>
                  <a:t>Temporal</a:t>
                </a:r>
                <a:r>
                  <a:rPr lang="zh-CN" altLang="en-US" b="1" dirty="0">
                    <a:latin typeface="Times New Roman" panose="02020603050405020304" pitchFamily="18" charset="0"/>
                    <a:ea typeface="Segoe UI Symbol" panose="020B0502040204020203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b="1" dirty="0">
                    <a:latin typeface="Times New Roman" panose="02020603050405020304" pitchFamily="18" charset="0"/>
                    <a:ea typeface="Segoe UI Symbol" panose="020B0502040204020203" pitchFamily="34" charset="0"/>
                    <a:cs typeface="Times New Roman" panose="02020603050405020304" pitchFamily="18" charset="0"/>
                  </a:rPr>
                  <a:t>difference</a:t>
                </a:r>
                <a:r>
                  <a:rPr lang="zh-CN" altLang="en-US" b="1" dirty="0">
                    <a:latin typeface="Times New Roman" panose="02020603050405020304" pitchFamily="18" charset="0"/>
                    <a:ea typeface="Segoe UI Symbol" panose="020B0502040204020203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b="1" dirty="0">
                    <a:latin typeface="Times New Roman" panose="02020603050405020304" pitchFamily="18" charset="0"/>
                    <a:ea typeface="Segoe UI Symbol" panose="020B0502040204020203" pitchFamily="34" charset="0"/>
                    <a:cs typeface="Times New Roman" panose="02020603050405020304" pitchFamily="18" charset="0"/>
                  </a:rPr>
                  <a:t>models</a:t>
                </a:r>
                <a:r>
                  <a:rPr lang="zh-CN" altLang="en-US" dirty="0">
                    <a:latin typeface="Times New Roman" panose="02020603050405020304" pitchFamily="18" charset="0"/>
                    <a:ea typeface="Segoe UI Symbol" panose="020B0502040204020203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dirty="0">
                    <a:latin typeface="Times New Roman" panose="02020603050405020304" pitchFamily="18" charset="0"/>
                    <a:ea typeface="Segoe UI Symbol" panose="020B0502040204020203" pitchFamily="34" charset="0"/>
                    <a:cs typeface="Times New Roman" panose="02020603050405020304" pitchFamily="18" charset="0"/>
                  </a:rPr>
                  <a:t>(TDMs)</a:t>
                </a:r>
                <a:r>
                  <a:rPr lang="zh-CN" altLang="en-US" dirty="0">
                    <a:latin typeface="Times New Roman" panose="02020603050405020304" pitchFamily="18" charset="0"/>
                    <a:ea typeface="Segoe UI Symbol" panose="020B0502040204020203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dirty="0">
                    <a:latin typeface="Times New Roman" panose="02020603050405020304" pitchFamily="18" charset="0"/>
                    <a:ea typeface="Segoe UI Symbol" panose="020B0502040204020203" pitchFamily="34" charset="0"/>
                    <a:cs typeface="Times New Roman" panose="02020603050405020304" pitchFamily="18" charset="0"/>
                  </a:rPr>
                  <a:t>use</a:t>
                </a:r>
                <a:r>
                  <a:rPr lang="zh-CN" altLang="en-US" dirty="0">
                    <a:latin typeface="Times New Roman" panose="02020603050405020304" pitchFamily="18" charset="0"/>
                    <a:ea typeface="Segoe UI Symbol" panose="020B0502040204020203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dirty="0">
                    <a:latin typeface="Times New Roman" panose="02020603050405020304" pitchFamily="18" charset="0"/>
                    <a:ea typeface="Segoe UI Symbol" panose="020B0502040204020203" pitchFamily="34" charset="0"/>
                    <a:cs typeface="Times New Roman" panose="02020603050405020304" pitchFamily="18" charset="0"/>
                  </a:rPr>
                  <a:t>the</a:t>
                </a:r>
                <a:r>
                  <a:rPr lang="zh-CN" altLang="en-US" dirty="0">
                    <a:latin typeface="Times New Roman" panose="02020603050405020304" pitchFamily="18" charset="0"/>
                    <a:ea typeface="Segoe UI Symbol" panose="020B0502040204020203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dirty="0">
                    <a:latin typeface="Times New Roman" panose="02020603050405020304" pitchFamily="18" charset="0"/>
                    <a:ea typeface="Segoe UI Symbol" panose="020B0502040204020203" pitchFamily="34" charset="0"/>
                    <a:cs typeface="Times New Roman" panose="02020603050405020304" pitchFamily="18" charset="0"/>
                  </a:rPr>
                  <a:t>following</a:t>
                </a:r>
                <a:r>
                  <a:rPr lang="zh-CN" altLang="en-US" dirty="0">
                    <a:latin typeface="Times New Roman" panose="02020603050405020304" pitchFamily="18" charset="0"/>
                    <a:ea typeface="Segoe UI Symbol" panose="020B0502040204020203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dirty="0">
                    <a:latin typeface="Times New Roman" panose="02020603050405020304" pitchFamily="18" charset="0"/>
                    <a:ea typeface="Segoe UI Symbol" panose="020B0502040204020203" pitchFamily="34" charset="0"/>
                    <a:cs typeface="Times New Roman" panose="02020603050405020304" pitchFamily="18" charset="0"/>
                  </a:rPr>
                  <a:t>reward</a:t>
                </a:r>
                <a:r>
                  <a:rPr lang="zh-CN" altLang="en-US" dirty="0">
                    <a:latin typeface="Times New Roman" panose="02020603050405020304" pitchFamily="18" charset="0"/>
                    <a:ea typeface="Segoe UI Symbol" panose="020B0502040204020203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dirty="0">
                    <a:latin typeface="Times New Roman" panose="02020603050405020304" pitchFamily="18" charset="0"/>
                    <a:ea typeface="Segoe UI Symbol" panose="020B0502040204020203" pitchFamily="34" charset="0"/>
                    <a:cs typeface="Times New Roman" panose="02020603050405020304" pitchFamily="18" charset="0"/>
                  </a:rPr>
                  <a:t>function:</a:t>
                </a:r>
              </a:p>
              <a:p>
                <a:endParaRPr lang="en-US" altLang="zh-CN" dirty="0">
                  <a:latin typeface="Times New Roman" panose="02020603050405020304" pitchFamily="18" charset="0"/>
                  <a:ea typeface="Segoe UI Symbol" panose="020B0502040204020203" pitchFamily="34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Segoe UI Symbol" panose="020B0502040204020203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Segoe UI Symbol" panose="020B0502040204020203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Segoe UI Symbol" panose="020B0502040204020203" pitchFamily="34" charset="0"/>
                                  <a:cs typeface="Times New Roman" panose="020206030504050203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  <a:ea typeface="Segoe UI Symbol" panose="020B0502040204020203" pitchFamily="34" charset="0"/>
                                  <a:cs typeface="Times New Roman" panose="02020603050405020304" pitchFamily="18" charset="0"/>
                                </a:rPr>
                                <m:t>TDM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Segoe UI Symbol" panose="020B0502040204020203" pitchFamily="34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Segoe UI Symbol" panose="020B0502040204020203" pitchFamily="34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Segoe UI Symbol" panose="020B0502040204020203" pitchFamily="34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Segoe UI Symbol" panose="020B0502040204020203" pitchFamily="34" charset="0"/>
                                  <a:cs typeface="Times New Roman" panose="02020603050405020304" pitchFamily="18" charset="0"/>
                                </a:rPr>
                                <m:t>𝑔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Segoe UI Symbol" panose="020B0502040204020203" pitchFamily="34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Segoe UI Symbol" panose="020B0502040204020203" pitchFamily="34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Segoe UI Symbol" panose="020B0502040204020203" pitchFamily="34" charset="0"/>
                              <a:cs typeface="Times New Roman" panose="02020603050405020304" pitchFamily="18" charset="0"/>
                            </a:rPr>
                            <m:t>=−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Segoe UI Symbol" panose="020B0502040204020203" pitchFamily="34" charset="0"/>
                              <a:cs typeface="Times New Roman" panose="02020603050405020304" pitchFamily="18" charset="0"/>
                            </a:rPr>
                            <m:t>𝛿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Segoe UI Symbol" panose="020B0502040204020203" pitchFamily="34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Segoe UI Symbol" panose="020B0502040204020203" pitchFamily="34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Segoe UI Symbol" panose="020B0502040204020203" pitchFamily="34" charset="0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Segoe UI Symbol" panose="020B0502040204020203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Segoe UI Symbol" panose="020B0502040204020203" pitchFamily="34" charset="0"/>
                                      <a:cs typeface="Times New Roman" panose="020206030504050203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func>
                                    <m:funcPr>
                                      <m:ctrlPr>
                                        <a:rPr lang="zh-CN" altLang="en-US" b="0" i="1" smtClean="0">
                                          <a:latin typeface="Cambria Math" panose="02040503050406030204" pitchFamily="18" charset="0"/>
                                          <a:ea typeface="Segoe UI Symbol" panose="020B0502040204020203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b="0" i="0" smtClean="0">
                                          <a:latin typeface="Cambria Math" panose="02040503050406030204" pitchFamily="18" charset="0"/>
                                          <a:ea typeface="Segoe UI Symbol" panose="020B0502040204020203" pitchFamily="34" charset="0"/>
                                          <a:cs typeface="Times New Roman" panose="02020603050405020304" pitchFamily="18" charset="0"/>
                                        </a:rPr>
                                        <m:t>max</m:t>
                                      </m:r>
                                    </m:fName>
                                    <m:e>
                                      <m:r>
                                        <a:rPr lang="zh-CN" altLang="en-US" b="0" i="1" smtClean="0">
                                          <a:latin typeface="Cambria Math" panose="02040503050406030204" pitchFamily="18" charset="0"/>
                                          <a:ea typeface="Segoe UI Symbol" panose="020B0502040204020203" pitchFamily="34" charset="0"/>
                                          <a:cs typeface="Times New Roman" panose="02020603050405020304" pitchFamily="18" charset="0"/>
                                        </a:rPr>
                                        <m:t> </m:t>
                                      </m:r>
                                    </m:e>
                                  </m:func>
                                </m:sub>
                              </m:sSub>
                            </m:e>
                          </m:d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Segoe UI Symbol" panose="020B0502040204020203" pitchFamily="34" charset="0"/>
                              <a:cs typeface="Times New Roman" panose="02020603050405020304" pitchFamily="18" charset="0"/>
                            </a:rPr>
                            <m:t>𝑑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Segoe UI Symbol" panose="020B0502040204020203" pitchFamily="34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Segoe UI Symbol" panose="020B0502040204020203" pitchFamily="34" charset="0"/>
                              <a:cs typeface="Times New Roman" panose="02020603050405020304" pitchFamily="18" charset="0"/>
                            </a:rPr>
                            <m:t>𝑠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Segoe UI Symbol" panose="020B0502040204020203" pitchFamily="34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Segoe UI Symbol" panose="020B0502040204020203" pitchFamily="34" charset="0"/>
                              <a:cs typeface="Times New Roman" panose="02020603050405020304" pitchFamily="18" charset="0"/>
                            </a:rPr>
                            <m:t>𝑔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Segoe UI Symbol" panose="020B0502040204020203" pitchFamily="34" charset="0"/>
                              <a:cs typeface="Times New Roman" panose="02020603050405020304" pitchFamily="18" charset="0"/>
                            </a:rPr>
                            <m:t>)</m:t>
                          </m:r>
                        </m:e>
                        <m:sub>
                          <m:r>
                            <a:rPr lang="zh-CN" altLang="en-US" b="0" i="1" smtClean="0">
                              <a:latin typeface="Cambria Math" panose="02040503050406030204" pitchFamily="18" charset="0"/>
                              <a:ea typeface="Segoe UI Symbol" panose="020B0502040204020203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en-US" altLang="zh-CN" dirty="0">
                  <a:latin typeface="Times New Roman" panose="02020603050405020304" pitchFamily="18" charset="0"/>
                  <a:ea typeface="Segoe UI Symbol" panose="020B0502040204020203" pitchFamily="34" charset="0"/>
                  <a:cs typeface="Times New Roman" panose="02020603050405020304" pitchFamily="18" charset="0"/>
                </a:endParaRPr>
              </a:p>
              <a:p>
                <a:endParaRPr lang="en-US" altLang="zh-CN" b="1" dirty="0">
                  <a:latin typeface="Times New Roman" panose="02020603050405020304" pitchFamily="18" charset="0"/>
                  <a:ea typeface="Segoe UI Symbol" panose="020B0502040204020203" pitchFamily="34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  <a:ea typeface="Segoe UI Symbol" panose="020B0502040204020203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Segoe UI Symbol" panose="020B0502040204020203" pitchFamily="34" charset="0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  <a:ea typeface="Segoe UI Symbol" panose="020B0502040204020203" pitchFamily="34" charset="0"/>
                            <a:cs typeface="Times New Roman" panose="02020603050405020304" pitchFamily="18" charset="0"/>
                          </a:rPr>
                          <m:t>𝜋</m:t>
                        </m:r>
                      </m:sup>
                    </m:sSup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  <a:ea typeface="Segoe UI Symbol" panose="020B0502040204020203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Segoe UI Symbol" panose="020B0502040204020203" pitchFamily="34" charset="0"/>
                            <a:cs typeface="Times New Roman" panose="02020603050405020304" pitchFamily="18" charset="0"/>
                          </a:rPr>
                          <m:t>𝑠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Segoe UI Symbol" panose="020B0502040204020203" pitchFamily="34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Segoe UI Symbol" panose="020B0502040204020203" pitchFamily="34" charset="0"/>
                            <a:cs typeface="Times New Roman" panose="02020603050405020304" pitchFamily="18" charset="0"/>
                          </a:rPr>
                          <m:t>𝑔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Segoe UI Symbol" panose="020B0502040204020203" pitchFamily="34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Segoe UI Symbol" panose="020B0502040204020203" pitchFamily="34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zh-CN" altLang="en-US" dirty="0">
                    <a:latin typeface="Times New Roman" panose="02020603050405020304" pitchFamily="18" charset="0"/>
                    <a:ea typeface="Segoe UI Symbol" panose="020B0502040204020203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dirty="0">
                    <a:latin typeface="Times New Roman" panose="02020603050405020304" pitchFamily="18" charset="0"/>
                    <a:ea typeface="Segoe UI Symbol" panose="020B0502040204020203" pitchFamily="34" charset="0"/>
                    <a:cs typeface="Times New Roman" panose="02020603050405020304" pitchFamily="18" charset="0"/>
                  </a:rPr>
                  <a:t>can</a:t>
                </a:r>
                <a:r>
                  <a:rPr lang="zh-CN" altLang="en-US" dirty="0">
                    <a:latin typeface="Times New Roman" panose="02020603050405020304" pitchFamily="18" charset="0"/>
                    <a:ea typeface="Segoe UI Symbol" panose="020B0502040204020203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dirty="0">
                    <a:latin typeface="Times New Roman" panose="02020603050405020304" pitchFamily="18" charset="0"/>
                    <a:ea typeface="Segoe UI Symbol" panose="020B0502040204020203" pitchFamily="34" charset="0"/>
                    <a:cs typeface="Times New Roman" panose="02020603050405020304" pitchFamily="18" charset="0"/>
                  </a:rPr>
                  <a:t>be</a:t>
                </a:r>
                <a:r>
                  <a:rPr lang="zh-CN" altLang="en-US" dirty="0">
                    <a:latin typeface="Times New Roman" panose="02020603050405020304" pitchFamily="18" charset="0"/>
                    <a:ea typeface="Segoe UI Symbol" panose="020B0502040204020203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dirty="0">
                    <a:latin typeface="Times New Roman" panose="02020603050405020304" pitchFamily="18" charset="0"/>
                    <a:ea typeface="Segoe UI Symbol" panose="020B0502040204020203" pitchFamily="34" charset="0"/>
                    <a:cs typeface="Times New Roman" panose="02020603050405020304" pitchFamily="18" charset="0"/>
                  </a:rPr>
                  <a:t>used</a:t>
                </a:r>
                <a:r>
                  <a:rPr lang="zh-CN" altLang="en-US" dirty="0">
                    <a:latin typeface="Times New Roman" panose="02020603050405020304" pitchFamily="18" charset="0"/>
                    <a:ea typeface="Segoe UI Symbol" panose="020B0502040204020203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dirty="0">
                    <a:latin typeface="Times New Roman" panose="02020603050405020304" pitchFamily="18" charset="0"/>
                    <a:ea typeface="Segoe UI Symbol" panose="020B0502040204020203" pitchFamily="34" charset="0"/>
                    <a:cs typeface="Times New Roman" panose="02020603050405020304" pitchFamily="18" charset="0"/>
                  </a:rPr>
                  <a:t>as</a:t>
                </a:r>
                <a:r>
                  <a:rPr lang="zh-CN" altLang="en-US" dirty="0">
                    <a:latin typeface="Times New Roman" panose="02020603050405020304" pitchFamily="18" charset="0"/>
                    <a:ea typeface="Segoe UI Symbol" panose="020B0502040204020203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dirty="0">
                    <a:latin typeface="Times New Roman" panose="02020603050405020304" pitchFamily="18" charset="0"/>
                    <a:ea typeface="Segoe UI Symbol" panose="020B0502040204020203" pitchFamily="34" charset="0"/>
                    <a:cs typeface="Times New Roman" panose="02020603050405020304" pitchFamily="18" charset="0"/>
                  </a:rPr>
                  <a:t>a</a:t>
                </a:r>
                <a:r>
                  <a:rPr lang="zh-CN" altLang="en-US" dirty="0">
                    <a:latin typeface="Times New Roman" panose="02020603050405020304" pitchFamily="18" charset="0"/>
                    <a:ea typeface="Segoe UI Symbol" panose="020B0502040204020203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dirty="0">
                    <a:latin typeface="Times New Roman" panose="02020603050405020304" pitchFamily="18" charset="0"/>
                    <a:ea typeface="Segoe UI Symbol" panose="020B0502040204020203" pitchFamily="34" charset="0"/>
                    <a:cs typeface="Times New Roman" panose="02020603050405020304" pitchFamily="18" charset="0"/>
                  </a:rPr>
                  <a:t>measure</a:t>
                </a:r>
                <a:r>
                  <a:rPr lang="zh-CN" altLang="en-US" dirty="0">
                    <a:latin typeface="Times New Roman" panose="02020603050405020304" pitchFamily="18" charset="0"/>
                    <a:ea typeface="Segoe UI Symbol" panose="020B0502040204020203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dirty="0">
                    <a:latin typeface="Times New Roman" panose="02020603050405020304" pitchFamily="18" charset="0"/>
                    <a:ea typeface="Segoe UI Symbol" panose="020B0502040204020203" pitchFamily="34" charset="0"/>
                    <a:cs typeface="Times New Roman" panose="02020603050405020304" pitchFamily="18" charset="0"/>
                  </a:rPr>
                  <a:t>of</a:t>
                </a:r>
                <a:r>
                  <a:rPr lang="zh-CN" altLang="en-US" dirty="0">
                    <a:latin typeface="Times New Roman" panose="02020603050405020304" pitchFamily="18" charset="0"/>
                    <a:ea typeface="Segoe UI Symbol" panose="020B0502040204020203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dirty="0">
                    <a:latin typeface="Times New Roman" panose="02020603050405020304" pitchFamily="18" charset="0"/>
                    <a:ea typeface="Segoe UI Symbol" panose="020B0502040204020203" pitchFamily="34" charset="0"/>
                    <a:cs typeface="Times New Roman" panose="02020603050405020304" pitchFamily="18" charset="0"/>
                  </a:rPr>
                  <a:t>reachability,</a:t>
                </a:r>
                <a:r>
                  <a:rPr lang="zh-CN" altLang="en-US" dirty="0">
                    <a:latin typeface="Times New Roman" panose="02020603050405020304" pitchFamily="18" charset="0"/>
                    <a:ea typeface="Segoe UI Symbol" panose="020B0502040204020203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dirty="0">
                    <a:latin typeface="Times New Roman" panose="02020603050405020304" pitchFamily="18" charset="0"/>
                    <a:ea typeface="Segoe UI Symbol" panose="020B0502040204020203" pitchFamily="34" charset="0"/>
                    <a:cs typeface="Times New Roman" panose="02020603050405020304" pitchFamily="18" charset="0"/>
                  </a:rPr>
                  <a:t>thus</a:t>
                </a:r>
                <a:r>
                  <a:rPr lang="zh-CN" altLang="en-US" dirty="0">
                    <a:latin typeface="Times New Roman" panose="02020603050405020304" pitchFamily="18" charset="0"/>
                    <a:ea typeface="Segoe UI Symbol" panose="020B0502040204020203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dirty="0">
                    <a:latin typeface="Times New Roman" panose="02020603050405020304" pitchFamily="18" charset="0"/>
                    <a:ea typeface="Segoe UI Symbol" panose="020B0502040204020203" pitchFamily="34" charset="0"/>
                    <a:cs typeface="Times New Roman" panose="02020603050405020304" pitchFamily="18" charset="0"/>
                  </a:rPr>
                  <a:t>providing</a:t>
                </a:r>
                <a:r>
                  <a:rPr lang="zh-CN" altLang="en-US" dirty="0">
                    <a:latin typeface="Times New Roman" panose="02020603050405020304" pitchFamily="18" charset="0"/>
                    <a:ea typeface="Segoe UI Symbol" panose="020B0502040204020203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i="1" dirty="0">
                    <a:latin typeface="Times New Roman" panose="02020603050405020304" pitchFamily="18" charset="0"/>
                    <a:ea typeface="Segoe UI Symbol" panose="020B0502040204020203" pitchFamily="34" charset="0"/>
                    <a:cs typeface="Times New Roman" panose="02020603050405020304" pitchFamily="18" charset="0"/>
                  </a:rPr>
                  <a:t>temporal</a:t>
                </a:r>
                <a:r>
                  <a:rPr lang="zh-CN" altLang="en-US" i="1" dirty="0">
                    <a:latin typeface="Times New Roman" panose="02020603050405020304" pitchFamily="18" charset="0"/>
                    <a:ea typeface="Segoe UI Symbol" panose="020B0502040204020203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dirty="0">
                    <a:latin typeface="Times New Roman" panose="02020603050405020304" pitchFamily="18" charset="0"/>
                    <a:ea typeface="Segoe UI Symbol" panose="020B0502040204020203" pitchFamily="34" charset="0"/>
                    <a:cs typeface="Times New Roman" panose="02020603050405020304" pitchFamily="18" charset="0"/>
                  </a:rPr>
                  <a:t>abstraction.</a:t>
                </a: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668FA593-91C2-317F-660E-67A6DA46CA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797" y="957743"/>
                <a:ext cx="8489491" cy="2829942"/>
              </a:xfrm>
              <a:prstGeom prst="rect">
                <a:avLst/>
              </a:prstGeom>
              <a:blipFill>
                <a:blip r:embed="rId3"/>
                <a:stretch>
                  <a:fillRect l="-598" t="-10268" b="-22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88000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1637BA-6542-D34B-A4DB-33C01054D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799" y="146052"/>
            <a:ext cx="8585223" cy="515135"/>
          </a:xfrm>
        </p:spPr>
        <p:txBody>
          <a:bodyPr>
            <a:normAutofit/>
          </a:bodyPr>
          <a:lstStyle/>
          <a:p>
            <a:r>
              <a:rPr lang="en-US" altLang="zh-CN" sz="2400" dirty="0"/>
              <a:t>Latent</a:t>
            </a:r>
            <a:r>
              <a:rPr lang="zh-CN" altLang="en-US" sz="2400" dirty="0"/>
              <a:t> </a:t>
            </a:r>
            <a:r>
              <a:rPr lang="en-US" altLang="zh-CN" sz="2400" dirty="0"/>
              <a:t>Embeddings</a:t>
            </a:r>
            <a:r>
              <a:rPr lang="zh-CN" altLang="en-US" sz="2400" dirty="0"/>
              <a:t> </a:t>
            </a:r>
            <a:r>
              <a:rPr lang="en-US" altLang="zh-CN" sz="2400" dirty="0"/>
              <a:t>for</a:t>
            </a:r>
            <a:r>
              <a:rPr lang="zh-CN" altLang="en-US" sz="2400" dirty="0"/>
              <a:t> </a:t>
            </a:r>
            <a:r>
              <a:rPr lang="en-US" altLang="zh-CN" sz="2400" dirty="0"/>
              <a:t>Abstracted</a:t>
            </a:r>
            <a:r>
              <a:rPr lang="zh-CN" altLang="en-US" sz="2400" dirty="0"/>
              <a:t> </a:t>
            </a:r>
            <a:r>
              <a:rPr lang="en-US" altLang="zh-CN" sz="2400" dirty="0"/>
              <a:t>Planning</a:t>
            </a:r>
            <a:endParaRPr kumimoji="1" lang="zh-CN" altLang="en-US" sz="2400" dirty="0">
              <a:latin typeface="+mn-l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2528AFB-117B-1384-29DD-38DA412C7E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223" y="1114162"/>
            <a:ext cx="6594566" cy="1926636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5D85AEF6-3607-201D-BA04-5E2A452AC642}"/>
              </a:ext>
            </a:extLst>
          </p:cNvPr>
          <p:cNvSpPr txBox="1"/>
          <p:nvPr/>
        </p:nvSpPr>
        <p:spPr>
          <a:xfrm>
            <a:off x="280799" y="3291646"/>
            <a:ext cx="82693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Both"/>
            </a:pPr>
            <a:r>
              <a:rPr lang="en-US" altLang="zh-CN" dirty="0">
                <a:latin typeface="Times New Roman" panose="02020603050405020304" pitchFamily="18" charset="0"/>
                <a:ea typeface="Segoe UI Symbol" panose="020B0502040204020203" pitchFamily="34" charset="0"/>
                <a:cs typeface="Times New Roman" panose="02020603050405020304" pitchFamily="18" charset="0"/>
              </a:rPr>
              <a:t>The</a:t>
            </a:r>
            <a:r>
              <a:rPr lang="zh-CN" altLang="en-US" dirty="0">
                <a:latin typeface="Times New Roman" panose="02020603050405020304" pitchFamily="18" charset="0"/>
                <a:ea typeface="Segoe UI Symbol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ea typeface="Segoe UI Symbol" panose="020B0502040204020203" pitchFamily="34" charset="0"/>
                <a:cs typeface="Times New Roman" panose="02020603050405020304" pitchFamily="18" charset="0"/>
              </a:rPr>
              <a:t>planner</a:t>
            </a:r>
            <a:r>
              <a:rPr lang="zh-CN" altLang="en-US" dirty="0">
                <a:latin typeface="Times New Roman" panose="02020603050405020304" pitchFamily="18" charset="0"/>
                <a:ea typeface="Segoe UI Symbol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ea typeface="Segoe UI Symbol" panose="020B0502040204020203" pitchFamily="34" charset="0"/>
                <a:cs typeface="Times New Roman" panose="02020603050405020304" pitchFamily="18" charset="0"/>
              </a:rPr>
              <a:t>is</a:t>
            </a:r>
            <a:r>
              <a:rPr lang="zh-CN" altLang="en-US" dirty="0">
                <a:latin typeface="Times New Roman" panose="02020603050405020304" pitchFamily="18" charset="0"/>
                <a:ea typeface="Segoe UI Symbol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ea typeface="Segoe UI Symbol" panose="020B0502040204020203" pitchFamily="34" charset="0"/>
                <a:cs typeface="Times New Roman" panose="02020603050405020304" pitchFamily="18" charset="0"/>
              </a:rPr>
              <a:t>given</a:t>
            </a:r>
            <a:r>
              <a:rPr lang="zh-CN" altLang="en-US" dirty="0">
                <a:latin typeface="Times New Roman" panose="02020603050405020304" pitchFamily="18" charset="0"/>
                <a:ea typeface="Segoe UI Symbol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ea typeface="Segoe UI Symbol" panose="020B0502040204020203" pitchFamily="34" charset="0"/>
                <a:cs typeface="Times New Roman" panose="02020603050405020304" pitchFamily="18" charset="0"/>
              </a:rPr>
              <a:t>a</a:t>
            </a:r>
            <a:r>
              <a:rPr lang="zh-CN" altLang="en-US" dirty="0">
                <a:latin typeface="Times New Roman" panose="02020603050405020304" pitchFamily="18" charset="0"/>
                <a:ea typeface="Segoe UI Symbol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ea typeface="Segoe UI Symbol" panose="020B0502040204020203" pitchFamily="34" charset="0"/>
                <a:cs typeface="Times New Roman" panose="02020603050405020304" pitchFamily="18" charset="0"/>
              </a:rPr>
              <a:t>goal</a:t>
            </a:r>
            <a:r>
              <a:rPr lang="zh-CN" altLang="en-US" dirty="0">
                <a:latin typeface="Times New Roman" panose="02020603050405020304" pitchFamily="18" charset="0"/>
                <a:ea typeface="Segoe UI Symbol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ea typeface="Segoe UI Symbol" panose="020B0502040204020203" pitchFamily="34" charset="0"/>
                <a:cs typeface="Times New Roman" panose="02020603050405020304" pitchFamily="18" charset="0"/>
              </a:rPr>
              <a:t>state</a:t>
            </a:r>
          </a:p>
          <a:p>
            <a:pPr marL="342900" indent="-342900">
              <a:buAutoNum type="arabicParenBoth"/>
            </a:pPr>
            <a:r>
              <a:rPr lang="en-US" altLang="zh-CN" dirty="0">
                <a:latin typeface="Times New Roman" panose="02020603050405020304" pitchFamily="18" charset="0"/>
                <a:ea typeface="Segoe UI Symbol" panose="020B0502040204020203" pitchFamily="34" charset="0"/>
                <a:cs typeface="Times New Roman" panose="02020603050405020304" pitchFamily="18" charset="0"/>
              </a:rPr>
              <a:t>The</a:t>
            </a:r>
            <a:r>
              <a:rPr lang="zh-CN" altLang="en-US" dirty="0">
                <a:latin typeface="Times New Roman" panose="02020603050405020304" pitchFamily="18" charset="0"/>
                <a:ea typeface="Segoe UI Symbol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ea typeface="Segoe UI Symbol" panose="020B0502040204020203" pitchFamily="34" charset="0"/>
                <a:cs typeface="Times New Roman" panose="02020603050405020304" pitchFamily="18" charset="0"/>
              </a:rPr>
              <a:t>planner</a:t>
            </a:r>
            <a:r>
              <a:rPr lang="zh-CN" altLang="en-US" dirty="0">
                <a:latin typeface="Times New Roman" panose="02020603050405020304" pitchFamily="18" charset="0"/>
                <a:ea typeface="Segoe UI Symbol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ea typeface="Segoe UI Symbol" panose="020B0502040204020203" pitchFamily="34" charset="0"/>
                <a:cs typeface="Times New Roman" panose="02020603050405020304" pitchFamily="18" charset="0"/>
              </a:rPr>
              <a:t>plans</a:t>
            </a:r>
            <a:r>
              <a:rPr lang="zh-CN" altLang="en-US" dirty="0">
                <a:latin typeface="Times New Roman" panose="02020603050405020304" pitchFamily="18" charset="0"/>
                <a:ea typeface="Segoe UI Symbol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ea typeface="Segoe UI Symbol" panose="020B0502040204020203" pitchFamily="34" charset="0"/>
                <a:cs typeface="Times New Roman" panose="02020603050405020304" pitchFamily="18" charset="0"/>
              </a:rPr>
              <a:t>intermediate</a:t>
            </a:r>
            <a:r>
              <a:rPr lang="zh-CN" altLang="en-US" dirty="0">
                <a:latin typeface="Times New Roman" panose="02020603050405020304" pitchFamily="18" charset="0"/>
                <a:ea typeface="Segoe UI Symbol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ea typeface="Segoe UI Symbol" panose="020B0502040204020203" pitchFamily="34" charset="0"/>
                <a:cs typeface="Times New Roman" panose="02020603050405020304" pitchFamily="18" charset="0"/>
              </a:rPr>
              <a:t>subgoals</a:t>
            </a:r>
            <a:r>
              <a:rPr lang="zh-CN" altLang="en-US" dirty="0">
                <a:latin typeface="Times New Roman" panose="02020603050405020304" pitchFamily="18" charset="0"/>
                <a:ea typeface="Segoe UI Symbol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ea typeface="Segoe UI Symbol" panose="020B0502040204020203" pitchFamily="34" charset="0"/>
                <a:cs typeface="Times New Roman" panose="02020603050405020304" pitchFamily="18" charset="0"/>
              </a:rPr>
              <a:t>in</a:t>
            </a:r>
            <a:r>
              <a:rPr lang="zh-CN" altLang="en-US" dirty="0">
                <a:latin typeface="Times New Roman" panose="02020603050405020304" pitchFamily="18" charset="0"/>
                <a:ea typeface="Segoe UI Symbol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ea typeface="Segoe UI Symbol" panose="020B0502040204020203" pitchFamily="34" charset="0"/>
                <a:cs typeface="Times New Roman" panose="02020603050405020304" pitchFamily="18" charset="0"/>
              </a:rPr>
              <a:t>a</a:t>
            </a:r>
            <a:r>
              <a:rPr lang="zh-CN" altLang="en-US" dirty="0">
                <a:latin typeface="Times New Roman" panose="02020603050405020304" pitchFamily="18" charset="0"/>
                <a:ea typeface="Segoe UI Symbol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highlight>
                  <a:srgbClr val="FFFF00"/>
                </a:highlight>
                <a:latin typeface="Times New Roman" panose="02020603050405020304" pitchFamily="18" charset="0"/>
                <a:ea typeface="Segoe UI Symbol" panose="020B0502040204020203" pitchFamily="34" charset="0"/>
                <a:cs typeface="Times New Roman" panose="02020603050405020304" pitchFamily="18" charset="0"/>
              </a:rPr>
              <a:t>low-dimensional</a:t>
            </a:r>
            <a:r>
              <a:rPr lang="zh-CN" altLang="en-US" dirty="0">
                <a:highlight>
                  <a:srgbClr val="FFFF00"/>
                </a:highlight>
                <a:latin typeface="Times New Roman" panose="02020603050405020304" pitchFamily="18" charset="0"/>
                <a:ea typeface="Segoe UI Symbol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highlight>
                  <a:srgbClr val="FFFF00"/>
                </a:highlight>
                <a:latin typeface="Times New Roman" panose="02020603050405020304" pitchFamily="18" charset="0"/>
                <a:ea typeface="Segoe UI Symbol" panose="020B0502040204020203" pitchFamily="34" charset="0"/>
                <a:cs typeface="Times New Roman" panose="02020603050405020304" pitchFamily="18" charset="0"/>
              </a:rPr>
              <a:t>latent</a:t>
            </a:r>
            <a:r>
              <a:rPr lang="zh-CN" altLang="en-US" dirty="0">
                <a:highlight>
                  <a:srgbClr val="FFFF00"/>
                </a:highlight>
                <a:latin typeface="Times New Roman" panose="02020603050405020304" pitchFamily="18" charset="0"/>
                <a:ea typeface="Segoe UI Symbol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highlight>
                  <a:srgbClr val="FFFF00"/>
                </a:highlight>
                <a:latin typeface="Times New Roman" panose="02020603050405020304" pitchFamily="18" charset="0"/>
                <a:ea typeface="Segoe UI Symbol" panose="020B0502040204020203" pitchFamily="34" charset="0"/>
                <a:cs typeface="Times New Roman" panose="02020603050405020304" pitchFamily="18" charset="0"/>
              </a:rPr>
              <a:t>space</a:t>
            </a:r>
          </a:p>
          <a:p>
            <a:pPr marL="342900" indent="-342900">
              <a:buAutoNum type="arabicParenBoth"/>
            </a:pPr>
            <a:r>
              <a:rPr lang="en-US" altLang="zh-CN" dirty="0">
                <a:latin typeface="Times New Roman" panose="02020603050405020304" pitchFamily="18" charset="0"/>
                <a:ea typeface="Segoe UI Symbol" panose="020B0502040204020203" pitchFamily="34" charset="0"/>
                <a:cs typeface="Times New Roman" panose="02020603050405020304" pitchFamily="18" charset="0"/>
              </a:rPr>
              <a:t>The</a:t>
            </a:r>
            <a:r>
              <a:rPr lang="zh-CN" altLang="en-US" dirty="0">
                <a:latin typeface="Times New Roman" panose="02020603050405020304" pitchFamily="18" charset="0"/>
                <a:ea typeface="Segoe UI Symbol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ea typeface="Segoe UI Symbol" panose="020B0502040204020203" pitchFamily="34" charset="0"/>
                <a:cs typeface="Times New Roman" panose="02020603050405020304" pitchFamily="18" charset="0"/>
              </a:rPr>
              <a:t>goal-conditioned</a:t>
            </a:r>
            <a:r>
              <a:rPr lang="zh-CN" altLang="en-US" dirty="0">
                <a:latin typeface="Times New Roman" panose="02020603050405020304" pitchFamily="18" charset="0"/>
                <a:ea typeface="Segoe UI Symbol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ea typeface="Segoe UI Symbol" panose="020B0502040204020203" pitchFamily="34" charset="0"/>
                <a:cs typeface="Times New Roman" panose="02020603050405020304" pitchFamily="18" charset="0"/>
              </a:rPr>
              <a:t>policy</a:t>
            </a:r>
            <a:r>
              <a:rPr lang="zh-CN" altLang="en-US" dirty="0">
                <a:latin typeface="Times New Roman" panose="02020603050405020304" pitchFamily="18" charset="0"/>
                <a:ea typeface="Segoe UI Symbol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ea typeface="Segoe UI Symbol" panose="020B0502040204020203" pitchFamily="34" charset="0"/>
                <a:cs typeface="Times New Roman" panose="02020603050405020304" pitchFamily="18" charset="0"/>
              </a:rPr>
              <a:t>then</a:t>
            </a:r>
            <a:r>
              <a:rPr lang="zh-CN" altLang="en-US" dirty="0">
                <a:latin typeface="Times New Roman" panose="02020603050405020304" pitchFamily="18" charset="0"/>
                <a:ea typeface="Segoe UI Symbol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ea typeface="Segoe UI Symbol" panose="020B0502040204020203" pitchFamily="34" charset="0"/>
                <a:cs typeface="Times New Roman" panose="02020603050405020304" pitchFamily="18" charset="0"/>
              </a:rPr>
              <a:t>tries</a:t>
            </a:r>
            <a:r>
              <a:rPr lang="zh-CN" altLang="en-US" dirty="0">
                <a:latin typeface="Times New Roman" panose="02020603050405020304" pitchFamily="18" charset="0"/>
                <a:ea typeface="Segoe UI Symbol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ea typeface="Segoe UI Symbol" panose="020B0502040204020203" pitchFamily="34" charset="0"/>
                <a:cs typeface="Times New Roman" panose="02020603050405020304" pitchFamily="18" charset="0"/>
              </a:rPr>
              <a:t>to</a:t>
            </a:r>
            <a:r>
              <a:rPr lang="zh-CN" altLang="en-US" dirty="0">
                <a:latin typeface="Times New Roman" panose="02020603050405020304" pitchFamily="18" charset="0"/>
                <a:ea typeface="Segoe UI Symbol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ea typeface="Segoe UI Symbol" panose="020B0502040204020203" pitchFamily="34" charset="0"/>
                <a:cs typeface="Times New Roman" panose="02020603050405020304" pitchFamily="18" charset="0"/>
              </a:rPr>
              <a:t>reach</a:t>
            </a:r>
            <a:r>
              <a:rPr lang="zh-CN" altLang="en-US" dirty="0">
                <a:latin typeface="Times New Roman" panose="02020603050405020304" pitchFamily="18" charset="0"/>
                <a:ea typeface="Segoe UI Symbol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ea typeface="Segoe UI Symbol" panose="020B0502040204020203" pitchFamily="34" charset="0"/>
                <a:cs typeface="Times New Roman" panose="02020603050405020304" pitchFamily="18" charset="0"/>
              </a:rPr>
              <a:t>the</a:t>
            </a:r>
            <a:r>
              <a:rPr lang="zh-CN" altLang="en-US" dirty="0">
                <a:latin typeface="Times New Roman" panose="02020603050405020304" pitchFamily="18" charset="0"/>
                <a:ea typeface="Segoe UI Symbol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ea typeface="Segoe UI Symbol" panose="020B0502040204020203" pitchFamily="34" charset="0"/>
                <a:cs typeface="Times New Roman" panose="02020603050405020304" pitchFamily="18" charset="0"/>
              </a:rPr>
              <a:t>first</a:t>
            </a:r>
            <a:r>
              <a:rPr lang="zh-CN" altLang="en-US" dirty="0">
                <a:latin typeface="Times New Roman" panose="02020603050405020304" pitchFamily="18" charset="0"/>
                <a:ea typeface="Segoe UI Symbol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ea typeface="Segoe UI Symbol" panose="020B0502040204020203" pitchFamily="34" charset="0"/>
                <a:cs typeface="Times New Roman" panose="02020603050405020304" pitchFamily="18" charset="0"/>
              </a:rPr>
              <a:t>goal</a:t>
            </a:r>
          </a:p>
        </p:txBody>
      </p:sp>
    </p:spTree>
    <p:extLst>
      <p:ext uri="{BB962C8B-B14F-4D97-AF65-F5344CB8AC3E}">
        <p14:creationId xmlns:p14="http://schemas.microsoft.com/office/powerpoint/2010/main" val="2554204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27D571-3AB5-AFC7-B3D3-84BC70219A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C0D909-DCAD-F777-8D2E-BC0453F93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799" y="146052"/>
            <a:ext cx="8585223" cy="515135"/>
          </a:xfrm>
        </p:spPr>
        <p:txBody>
          <a:bodyPr>
            <a:normAutofit/>
          </a:bodyPr>
          <a:lstStyle/>
          <a:p>
            <a:r>
              <a:rPr kumimoji="1" lang="en-US" altLang="zh-CN" sz="2400" dirty="0">
                <a:latin typeface="+mn-lt"/>
              </a:rPr>
              <a:t>Planning</a:t>
            </a:r>
            <a:r>
              <a:rPr kumimoji="1" lang="zh-CN" altLang="en-US" sz="2400" dirty="0">
                <a:latin typeface="+mn-lt"/>
              </a:rPr>
              <a:t> </a:t>
            </a:r>
            <a:r>
              <a:rPr kumimoji="1" lang="en-US" altLang="zh-CN" sz="2400" dirty="0">
                <a:latin typeface="+mn-lt"/>
              </a:rPr>
              <a:t>over</a:t>
            </a:r>
            <a:r>
              <a:rPr kumimoji="1" lang="zh-CN" altLang="en-US" sz="2400" dirty="0">
                <a:latin typeface="+mn-lt"/>
              </a:rPr>
              <a:t> </a:t>
            </a:r>
            <a:r>
              <a:rPr kumimoji="1" lang="en-US" altLang="zh-CN" sz="2400" dirty="0"/>
              <a:t>Subgoals</a:t>
            </a:r>
            <a:endParaRPr kumimoji="1" lang="zh-CN" altLang="en-US" sz="2400" dirty="0"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B86FBBCF-EC91-803E-8E5E-617822E5AAC3}"/>
                  </a:ext>
                </a:extLst>
              </p:cNvPr>
              <p:cNvSpPr txBox="1"/>
              <p:nvPr/>
            </p:nvSpPr>
            <p:spPr>
              <a:xfrm>
                <a:off x="280799" y="750131"/>
                <a:ext cx="8269312" cy="45243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altLang="zh-CN" dirty="0">
                  <a:latin typeface="Times New Roman" panose="02020603050405020304" pitchFamily="18" charset="0"/>
                  <a:ea typeface="Segoe UI Symbol" panose="020B0502040204020203" pitchFamily="34" charset="0"/>
                  <a:cs typeface="Times New Roman" panose="02020603050405020304" pitchFamily="18" charset="0"/>
                </a:endParaRPr>
              </a:p>
              <a:p>
                <a:r>
                  <a:rPr lang="en-US" altLang="zh-CN" dirty="0">
                    <a:latin typeface="Times New Roman" panose="02020603050405020304" pitchFamily="18" charset="0"/>
                    <a:ea typeface="Segoe UI Symbol" panose="020B0502040204020203" pitchFamily="34" charset="0"/>
                    <a:cs typeface="Times New Roman" panose="02020603050405020304" pitchFamily="18" charset="0"/>
                  </a:rPr>
                  <a:t>Suitable</a:t>
                </a:r>
                <a:r>
                  <a:rPr lang="zh-CN" altLang="en-US" dirty="0">
                    <a:latin typeface="Times New Roman" panose="02020603050405020304" pitchFamily="18" charset="0"/>
                    <a:ea typeface="Segoe UI Symbol" panose="020B0502040204020203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dirty="0">
                    <a:latin typeface="Times New Roman" panose="02020603050405020304" pitchFamily="18" charset="0"/>
                    <a:ea typeface="Segoe UI Symbol" panose="020B0502040204020203" pitchFamily="34" charset="0"/>
                    <a:cs typeface="Times New Roman" panose="02020603050405020304" pitchFamily="18" charset="0"/>
                  </a:rPr>
                  <a:t>subgoals</a:t>
                </a:r>
                <a:r>
                  <a:rPr lang="zh-CN" altLang="en-US" dirty="0">
                    <a:latin typeface="Times New Roman" panose="02020603050405020304" pitchFamily="18" charset="0"/>
                    <a:ea typeface="Segoe UI Symbol" panose="020B0502040204020203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dirty="0">
                    <a:latin typeface="Times New Roman" panose="02020603050405020304" pitchFamily="18" charset="0"/>
                    <a:ea typeface="Segoe UI Symbol" panose="020B0502040204020203" pitchFamily="34" charset="0"/>
                    <a:cs typeface="Times New Roman" panose="02020603050405020304" pitchFamily="18" charset="0"/>
                  </a:rPr>
                  <a:t>are</a:t>
                </a:r>
                <a:r>
                  <a:rPr lang="zh-CN" altLang="en-US" dirty="0">
                    <a:latin typeface="Times New Roman" panose="02020603050405020304" pitchFamily="18" charset="0"/>
                    <a:ea typeface="Segoe UI Symbol" panose="020B0502040204020203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dirty="0">
                    <a:latin typeface="Times New Roman" panose="02020603050405020304" pitchFamily="18" charset="0"/>
                    <a:ea typeface="Segoe UI Symbol" panose="020B0502040204020203" pitchFamily="34" charset="0"/>
                    <a:cs typeface="Times New Roman" panose="02020603050405020304" pitchFamily="18" charset="0"/>
                  </a:rPr>
                  <a:t>ones</a:t>
                </a:r>
                <a:r>
                  <a:rPr lang="zh-CN" altLang="en-US" dirty="0">
                    <a:latin typeface="Times New Roman" panose="02020603050405020304" pitchFamily="18" charset="0"/>
                    <a:ea typeface="Segoe UI Symbol" panose="020B0502040204020203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dirty="0">
                    <a:latin typeface="Times New Roman" panose="02020603050405020304" pitchFamily="18" charset="0"/>
                    <a:ea typeface="Segoe UI Symbol" panose="020B0502040204020203" pitchFamily="34" charset="0"/>
                    <a:cs typeface="Times New Roman" panose="02020603050405020304" pitchFamily="18" charset="0"/>
                  </a:rPr>
                  <a:t>that</a:t>
                </a:r>
                <a:r>
                  <a:rPr lang="zh-CN" altLang="en-US" dirty="0">
                    <a:latin typeface="Times New Roman" panose="02020603050405020304" pitchFamily="18" charset="0"/>
                    <a:ea typeface="Segoe UI Symbol" panose="020B0502040204020203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dirty="0">
                    <a:latin typeface="Times New Roman" panose="02020603050405020304" pitchFamily="18" charset="0"/>
                    <a:ea typeface="Segoe UI Symbol" panose="020B0502040204020203" pitchFamily="34" charset="0"/>
                    <a:cs typeface="Times New Roman" panose="02020603050405020304" pitchFamily="18" charset="0"/>
                  </a:rPr>
                  <a:t>are</a:t>
                </a:r>
                <a:r>
                  <a:rPr lang="zh-CN" altLang="en-US" dirty="0">
                    <a:latin typeface="Times New Roman" panose="02020603050405020304" pitchFamily="18" charset="0"/>
                    <a:ea typeface="Segoe UI Symbol" panose="020B0502040204020203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dirty="0">
                    <a:latin typeface="Times New Roman" panose="02020603050405020304" pitchFamily="18" charset="0"/>
                    <a:ea typeface="Segoe UI Symbol" panose="020B0502040204020203" pitchFamily="34" charset="0"/>
                    <a:cs typeface="Times New Roman" panose="02020603050405020304" pitchFamily="18" charset="0"/>
                  </a:rPr>
                  <a:t>reachable:</a:t>
                </a:r>
                <a:r>
                  <a:rPr lang="zh-CN" altLang="en-US" dirty="0">
                    <a:latin typeface="Times New Roman" panose="02020603050405020304" pitchFamily="18" charset="0"/>
                    <a:ea typeface="Segoe UI Symbol" panose="020B0502040204020203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dirty="0">
                    <a:latin typeface="Times New Roman" panose="02020603050405020304" pitchFamily="18" charset="0"/>
                    <a:ea typeface="Segoe UI Symbol" panose="020B0502040204020203" pitchFamily="34" charset="0"/>
                    <a:cs typeface="Times New Roman" panose="02020603050405020304" pitchFamily="18" charset="0"/>
                  </a:rPr>
                  <a:t>if</a:t>
                </a:r>
                <a:r>
                  <a:rPr lang="zh-CN" altLang="en-US" dirty="0">
                    <a:latin typeface="Times New Roman" panose="02020603050405020304" pitchFamily="18" charset="0"/>
                    <a:ea typeface="Segoe UI Symbol" panose="020B0502040204020203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dirty="0">
                    <a:latin typeface="Times New Roman" panose="02020603050405020304" pitchFamily="18" charset="0"/>
                    <a:ea typeface="Segoe UI Symbol" panose="020B0502040204020203" pitchFamily="34" charset="0"/>
                    <a:cs typeface="Times New Roman" panose="02020603050405020304" pitchFamily="18" charset="0"/>
                  </a:rPr>
                  <a:t>and</a:t>
                </a:r>
                <a:r>
                  <a:rPr lang="zh-CN" altLang="en-US" dirty="0">
                    <a:latin typeface="Times New Roman" panose="02020603050405020304" pitchFamily="18" charset="0"/>
                    <a:ea typeface="Segoe UI Symbol" panose="020B0502040204020203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dirty="0">
                    <a:latin typeface="Times New Roman" panose="02020603050405020304" pitchFamily="18" charset="0"/>
                    <a:ea typeface="Segoe UI Symbol" panose="020B0502040204020203" pitchFamily="34" charset="0"/>
                    <a:cs typeface="Times New Roman" panose="02020603050405020304" pitchFamily="18" charset="0"/>
                  </a:rPr>
                  <a:t>only</a:t>
                </a:r>
                <a:r>
                  <a:rPr lang="zh-CN" altLang="en-US" dirty="0">
                    <a:latin typeface="Times New Roman" panose="02020603050405020304" pitchFamily="18" charset="0"/>
                    <a:ea typeface="Segoe UI Symbol" panose="020B0502040204020203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dirty="0">
                    <a:latin typeface="Times New Roman" panose="02020603050405020304" pitchFamily="18" charset="0"/>
                    <a:ea typeface="Segoe UI Symbol" panose="020B0502040204020203" pitchFamily="34" charset="0"/>
                    <a:cs typeface="Times New Roman" panose="02020603050405020304" pitchFamily="18" charset="0"/>
                  </a:rPr>
                  <a:t>if</a:t>
                </a:r>
              </a:p>
              <a:p>
                <a:r>
                  <a:rPr lang="zh-CN" altLang="en-US" dirty="0">
                    <a:latin typeface="Times New Roman" panose="02020603050405020304" pitchFamily="18" charset="0"/>
                    <a:ea typeface="Segoe UI Symbol" panose="020B0502040204020203" pitchFamily="34" charset="0"/>
                    <a:cs typeface="Times New Roman" panose="02020603050405020304" pitchFamily="18" charset="0"/>
                  </a:rPr>
                  <a:t> </a:t>
                </a:r>
                <a:endParaRPr lang="en-US" altLang="zh-CN" i="1" dirty="0">
                  <a:latin typeface="Cambria Math" panose="02040503050406030204" pitchFamily="18" charset="0"/>
                  <a:ea typeface="Segoe UI Symbol" panose="020B0502040204020203" pitchFamily="34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dirty="0" smtClean="0">
                          <a:latin typeface="Cambria Math" panose="02040503050406030204" pitchFamily="18" charset="0"/>
                          <a:ea typeface="Segoe UI Symbol" panose="020B0502040204020203" pitchFamily="34" charset="0"/>
                          <a:cs typeface="Times New Roman" panose="02020603050405020304" pitchFamily="18" charset="0"/>
                        </a:rPr>
                        <m:t>𝑉</m:t>
                      </m:r>
                      <m:r>
                        <a:rPr lang="en-US" altLang="zh-CN" i="1" dirty="0" smtClean="0">
                          <a:latin typeface="Cambria Math" panose="02040503050406030204" pitchFamily="18" charset="0"/>
                          <a:ea typeface="Segoe UI Symbol" panose="020B0502040204020203" pitchFamily="34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altLang="zh-CN" i="1" dirty="0" err="1" smtClean="0">
                          <a:latin typeface="Cambria Math" panose="02040503050406030204" pitchFamily="18" charset="0"/>
                          <a:ea typeface="Segoe UI Symbol" panose="020B0502040204020203" pitchFamily="34" charset="0"/>
                          <a:cs typeface="Times New Roman" panose="02020603050405020304" pitchFamily="18" charset="0"/>
                        </a:rPr>
                        <m:t>𝑠</m:t>
                      </m:r>
                      <m:r>
                        <a:rPr lang="en-US" altLang="zh-CN" i="1" dirty="0" err="1" smtClean="0">
                          <a:latin typeface="Cambria Math" panose="02040503050406030204" pitchFamily="18" charset="0"/>
                          <a:ea typeface="Segoe UI Symbol" panose="020B0502040204020203" pitchFamily="34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en-US" altLang="zh-CN" i="1" dirty="0" err="1" smtClean="0">
                          <a:latin typeface="Cambria Math" panose="02040503050406030204" pitchFamily="18" charset="0"/>
                          <a:ea typeface="Segoe UI Symbol" panose="020B0502040204020203" pitchFamily="34" charset="0"/>
                          <a:cs typeface="Times New Roman" panose="02020603050405020304" pitchFamily="18" charset="0"/>
                        </a:rPr>
                        <m:t>𝑔</m:t>
                      </m:r>
                      <m:r>
                        <a:rPr lang="en-US" altLang="zh-CN" i="1" dirty="0" err="1" smtClean="0">
                          <a:latin typeface="Cambria Math" panose="02040503050406030204" pitchFamily="18" charset="0"/>
                          <a:ea typeface="Segoe UI Symbol" panose="020B0502040204020203" pitchFamily="34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en-US" altLang="zh-CN" i="1" dirty="0" err="1" smtClean="0">
                          <a:latin typeface="Cambria Math" panose="02040503050406030204" pitchFamily="18" charset="0"/>
                          <a:ea typeface="Segoe UI Symbol" panose="020B0502040204020203" pitchFamily="34" charset="0"/>
                          <a:cs typeface="Times New Roman" panose="02020603050405020304" pitchFamily="18" charset="0"/>
                        </a:rPr>
                        <m:t>𝑡</m:t>
                      </m:r>
                      <m:r>
                        <a:rPr lang="en-US" altLang="zh-CN" i="1" dirty="0" smtClean="0">
                          <a:latin typeface="Cambria Math" panose="02040503050406030204" pitchFamily="18" charset="0"/>
                          <a:ea typeface="Segoe UI Symbol" panose="020B0502040204020203" pitchFamily="34" charset="0"/>
                          <a:cs typeface="Times New Roman" panose="02020603050405020304" pitchFamily="18" charset="0"/>
                        </a:rPr>
                        <m:t>)=0</m:t>
                      </m:r>
                    </m:oMath>
                  </m:oMathPara>
                </a14:m>
                <a:endParaRPr lang="en-US" altLang="zh-CN" dirty="0">
                  <a:latin typeface="Times New Roman" panose="02020603050405020304" pitchFamily="18" charset="0"/>
                  <a:ea typeface="Segoe UI Symbol" panose="020B0502040204020203" pitchFamily="34" charset="0"/>
                  <a:cs typeface="Times New Roman" panose="02020603050405020304" pitchFamily="18" charset="0"/>
                </a:endParaRPr>
              </a:p>
              <a:p>
                <a:endParaRPr lang="en-US" altLang="zh-CN" dirty="0">
                  <a:latin typeface="Times New Roman" panose="02020603050405020304" pitchFamily="18" charset="0"/>
                  <a:ea typeface="Segoe UI Symbol" panose="020B0502040204020203" pitchFamily="34" charset="0"/>
                  <a:cs typeface="Times New Roman" panose="02020603050405020304" pitchFamily="18" charset="0"/>
                </a:endParaRPr>
              </a:p>
              <a:p>
                <a:endParaRPr lang="en-US" altLang="zh-CN" dirty="0">
                  <a:latin typeface="Times New Roman" panose="02020603050405020304" pitchFamily="18" charset="0"/>
                  <a:ea typeface="Segoe UI Symbol" panose="020B0502040204020203" pitchFamily="34" charset="0"/>
                  <a:cs typeface="Times New Roman" panose="02020603050405020304" pitchFamily="18" charset="0"/>
                </a:endParaRPr>
              </a:p>
              <a:p>
                <a:endParaRPr lang="en-US" altLang="zh-CN" dirty="0">
                  <a:latin typeface="Times New Roman" panose="02020603050405020304" pitchFamily="18" charset="0"/>
                  <a:ea typeface="Segoe UI Symbol" panose="020B0502040204020203" pitchFamily="34" charset="0"/>
                  <a:cs typeface="Times New Roman" panose="02020603050405020304" pitchFamily="18" charset="0"/>
                </a:endParaRPr>
              </a:p>
              <a:p>
                <a:endParaRPr lang="en-US" altLang="zh-CN" dirty="0">
                  <a:latin typeface="Times New Roman" panose="02020603050405020304" pitchFamily="18" charset="0"/>
                  <a:ea typeface="Segoe UI Symbol" panose="020B0502040204020203" pitchFamily="34" charset="0"/>
                  <a:cs typeface="Times New Roman" panose="02020603050405020304" pitchFamily="18" charset="0"/>
                </a:endParaRPr>
              </a:p>
              <a:p>
                <a:endParaRPr lang="en-US" altLang="zh-CN" dirty="0">
                  <a:latin typeface="Times New Roman" panose="02020603050405020304" pitchFamily="18" charset="0"/>
                  <a:ea typeface="Segoe UI Symbol" panose="020B0502040204020203" pitchFamily="34" charset="0"/>
                  <a:cs typeface="Times New Roman" panose="02020603050405020304" pitchFamily="18" charset="0"/>
                </a:endParaRPr>
              </a:p>
              <a:p>
                <a:endParaRPr lang="en-US" altLang="zh-CN" dirty="0">
                  <a:latin typeface="Times New Roman" panose="02020603050405020304" pitchFamily="18" charset="0"/>
                  <a:ea typeface="Segoe UI Symbol" panose="020B0502040204020203" pitchFamily="34" charset="0"/>
                  <a:cs typeface="Times New Roman" panose="02020603050405020304" pitchFamily="18" charset="0"/>
                </a:endParaRPr>
              </a:p>
              <a:p>
                <a:r>
                  <a:rPr lang="en-US" altLang="zh-CN" dirty="0">
                    <a:latin typeface="Times New Roman" panose="02020603050405020304" pitchFamily="18" charset="0"/>
                    <a:ea typeface="Segoe UI Symbol" panose="020B0502040204020203" pitchFamily="34" charset="0"/>
                    <a:cs typeface="Times New Roman" panose="02020603050405020304" pitchFamily="18" charset="0"/>
                  </a:rPr>
                  <a:t>To</a:t>
                </a:r>
                <a:r>
                  <a:rPr lang="zh-CN" altLang="en-US" dirty="0">
                    <a:latin typeface="Times New Roman" panose="02020603050405020304" pitchFamily="18" charset="0"/>
                    <a:ea typeface="Segoe UI Symbol" panose="020B0502040204020203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dirty="0">
                    <a:latin typeface="Times New Roman" panose="02020603050405020304" pitchFamily="18" charset="0"/>
                    <a:ea typeface="Segoe UI Symbol" panose="020B0502040204020203" pitchFamily="34" charset="0"/>
                    <a:cs typeface="Times New Roman" panose="02020603050405020304" pitchFamily="18" charset="0"/>
                  </a:rPr>
                  <a:t>create</a:t>
                </a:r>
                <a:r>
                  <a:rPr lang="zh-CN" altLang="en-US" dirty="0">
                    <a:latin typeface="Times New Roman" panose="02020603050405020304" pitchFamily="18" charset="0"/>
                    <a:ea typeface="Segoe UI Symbol" panose="020B0502040204020203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dirty="0">
                    <a:latin typeface="Times New Roman" panose="02020603050405020304" pitchFamily="18" charset="0"/>
                    <a:ea typeface="Segoe UI Symbol" panose="020B0502040204020203" pitchFamily="34" charset="0"/>
                    <a:cs typeface="Times New Roman" panose="02020603050405020304" pitchFamily="18" charset="0"/>
                  </a:rPr>
                  <a:t>a</a:t>
                </a:r>
                <a:r>
                  <a:rPr lang="zh-CN" altLang="en-US" dirty="0">
                    <a:latin typeface="Times New Roman" panose="02020603050405020304" pitchFamily="18" charset="0"/>
                    <a:ea typeface="Segoe UI Symbol" panose="020B0502040204020203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dirty="0">
                    <a:latin typeface="Times New Roman" panose="02020603050405020304" pitchFamily="18" charset="0"/>
                    <a:ea typeface="Segoe UI Symbol" panose="020B0502040204020203" pitchFamily="34" charset="0"/>
                    <a:cs typeface="Times New Roman" panose="02020603050405020304" pitchFamily="18" charset="0"/>
                  </a:rPr>
                  <a:t>feasible</a:t>
                </a:r>
                <a:r>
                  <a:rPr lang="zh-CN" altLang="en-US" dirty="0">
                    <a:latin typeface="Times New Roman" panose="02020603050405020304" pitchFamily="18" charset="0"/>
                    <a:ea typeface="Segoe UI Symbol" panose="020B0502040204020203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dirty="0">
                    <a:latin typeface="Times New Roman" panose="02020603050405020304" pitchFamily="18" charset="0"/>
                    <a:ea typeface="Segoe UI Symbol" panose="020B0502040204020203" pitchFamily="34" charset="0"/>
                    <a:cs typeface="Times New Roman" panose="02020603050405020304" pitchFamily="18" charset="0"/>
                  </a:rPr>
                  <a:t>plan,</a:t>
                </a:r>
                <a:r>
                  <a:rPr lang="zh-CN" altLang="en-US" dirty="0">
                    <a:latin typeface="Times New Roman" panose="02020603050405020304" pitchFamily="18" charset="0"/>
                    <a:ea typeface="Segoe UI Symbol" panose="020B0502040204020203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dirty="0">
                    <a:latin typeface="Times New Roman" panose="02020603050405020304" pitchFamily="18" charset="0"/>
                    <a:ea typeface="Segoe UI Symbol" panose="020B0502040204020203" pitchFamily="34" charset="0"/>
                    <a:cs typeface="Times New Roman" panose="02020603050405020304" pitchFamily="18" charset="0"/>
                  </a:rPr>
                  <a:t>we</a:t>
                </a:r>
                <a:r>
                  <a:rPr lang="zh-CN" altLang="en-US" dirty="0">
                    <a:latin typeface="Times New Roman" panose="02020603050405020304" pitchFamily="18" charset="0"/>
                    <a:ea typeface="Segoe UI Symbol" panose="020B0502040204020203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dirty="0">
                    <a:latin typeface="Times New Roman" panose="02020603050405020304" pitchFamily="18" charset="0"/>
                    <a:ea typeface="Segoe UI Symbol" panose="020B0502040204020203" pitchFamily="34" charset="0"/>
                    <a:cs typeface="Times New Roman" panose="02020603050405020304" pitchFamily="18" charset="0"/>
                  </a:rPr>
                  <a:t>would</a:t>
                </a:r>
                <a:r>
                  <a:rPr lang="zh-CN" altLang="en-US" dirty="0">
                    <a:latin typeface="Times New Roman" panose="02020603050405020304" pitchFamily="18" charset="0"/>
                    <a:ea typeface="Segoe UI Symbol" panose="020B0502040204020203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dirty="0">
                    <a:latin typeface="Times New Roman" panose="02020603050405020304" pitchFamily="18" charset="0"/>
                    <a:ea typeface="Segoe UI Symbol" panose="020B0502040204020203" pitchFamily="34" charset="0"/>
                    <a:cs typeface="Times New Roman" panose="02020603050405020304" pitchFamily="18" charset="0"/>
                  </a:rPr>
                  <a:t>like</a:t>
                </a:r>
                <a:r>
                  <a:rPr lang="zh-CN" altLang="en-US" dirty="0">
                    <a:latin typeface="Times New Roman" panose="02020603050405020304" pitchFamily="18" charset="0"/>
                    <a:ea typeface="Segoe UI Symbol" panose="020B0502040204020203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dirty="0">
                    <a:latin typeface="Times New Roman" panose="02020603050405020304" pitchFamily="18" charset="0"/>
                    <a:ea typeface="Segoe UI Symbol" panose="020B0502040204020203" pitchFamily="34" charset="0"/>
                    <a:cs typeface="Times New Roman" panose="02020603050405020304" pitchFamily="18" charset="0"/>
                  </a:rPr>
                  <a:t>each</a:t>
                </a:r>
                <a:r>
                  <a:rPr lang="zh-CN" altLang="en-US" dirty="0">
                    <a:latin typeface="Times New Roman" panose="02020603050405020304" pitchFamily="18" charset="0"/>
                    <a:ea typeface="Segoe UI Symbol" panose="020B0502040204020203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dirty="0">
                    <a:latin typeface="Times New Roman" panose="02020603050405020304" pitchFamily="18" charset="0"/>
                    <a:ea typeface="Segoe UI Symbol" panose="020B0502040204020203" pitchFamily="34" charset="0"/>
                    <a:cs typeface="Times New Roman" panose="02020603050405020304" pitchFamily="18" charset="0"/>
                  </a:rPr>
                  <a:t>element</a:t>
                </a:r>
                <a:r>
                  <a:rPr lang="zh-CN" altLang="en-US" dirty="0">
                    <a:latin typeface="Times New Roman" panose="02020603050405020304" pitchFamily="18" charset="0"/>
                    <a:ea typeface="Segoe UI Symbol" panose="020B0502040204020203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dirty="0">
                    <a:latin typeface="Times New Roman" panose="02020603050405020304" pitchFamily="18" charset="0"/>
                    <a:ea typeface="Segoe UI Symbol" panose="020B0502040204020203" pitchFamily="34" charset="0"/>
                    <a:cs typeface="Times New Roman" panose="02020603050405020304" pitchFamily="18" charset="0"/>
                  </a:rPr>
                  <a:t>of</a:t>
                </a:r>
                <a:r>
                  <a:rPr lang="zh-CN" altLang="en-US" dirty="0">
                    <a:latin typeface="Times New Roman" panose="02020603050405020304" pitchFamily="18" charset="0"/>
                    <a:ea typeface="Segoe UI Symbol" panose="020B0502040204020203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dirty="0">
                    <a:latin typeface="Times New Roman" panose="02020603050405020304" pitchFamily="18" charset="0"/>
                    <a:ea typeface="Segoe UI Symbol" panose="020B0502040204020203" pitchFamily="34" charset="0"/>
                    <a:cs typeface="Times New Roman" panose="02020603050405020304" pitchFamily="18" charset="0"/>
                  </a:rPr>
                  <a:t>this</a:t>
                </a:r>
                <a:r>
                  <a:rPr lang="zh-CN" altLang="en-US" dirty="0">
                    <a:latin typeface="Times New Roman" panose="02020603050405020304" pitchFamily="18" charset="0"/>
                    <a:ea typeface="Segoe UI Symbol" panose="020B0502040204020203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dirty="0">
                    <a:latin typeface="Times New Roman" panose="02020603050405020304" pitchFamily="18" charset="0"/>
                    <a:ea typeface="Segoe UI Symbol" panose="020B0502040204020203" pitchFamily="34" charset="0"/>
                    <a:cs typeface="Times New Roman" panose="02020603050405020304" pitchFamily="18" charset="0"/>
                  </a:rPr>
                  <a:t>vector</a:t>
                </a:r>
                <a:r>
                  <a:rPr lang="zh-CN" altLang="en-US" dirty="0">
                    <a:latin typeface="Times New Roman" panose="02020603050405020304" pitchFamily="18" charset="0"/>
                    <a:ea typeface="Segoe UI Symbol" panose="020B0502040204020203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dirty="0">
                    <a:latin typeface="Times New Roman" panose="02020603050405020304" pitchFamily="18" charset="0"/>
                    <a:ea typeface="Segoe UI Symbol" panose="020B0502040204020203" pitchFamily="34" charset="0"/>
                    <a:cs typeface="Times New Roman" panose="02020603050405020304" pitchFamily="18" charset="0"/>
                  </a:rPr>
                  <a:t>to</a:t>
                </a:r>
                <a:r>
                  <a:rPr lang="zh-CN" altLang="en-US" dirty="0">
                    <a:latin typeface="Times New Roman" panose="02020603050405020304" pitchFamily="18" charset="0"/>
                    <a:ea typeface="Segoe UI Symbol" panose="020B0502040204020203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dirty="0">
                    <a:latin typeface="Times New Roman" panose="02020603050405020304" pitchFamily="18" charset="0"/>
                    <a:ea typeface="Segoe UI Symbol" panose="020B0502040204020203" pitchFamily="34" charset="0"/>
                    <a:cs typeface="Times New Roman" panose="02020603050405020304" pitchFamily="18" charset="0"/>
                  </a:rPr>
                  <a:t>be</a:t>
                </a:r>
                <a:r>
                  <a:rPr lang="zh-CN" altLang="en-US" dirty="0">
                    <a:latin typeface="Times New Roman" panose="02020603050405020304" pitchFamily="18" charset="0"/>
                    <a:ea typeface="Segoe UI Symbol" panose="020B0502040204020203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dirty="0">
                    <a:latin typeface="Times New Roman" panose="02020603050405020304" pitchFamily="18" charset="0"/>
                    <a:ea typeface="Segoe UI Symbol" panose="020B0502040204020203" pitchFamily="34" charset="0"/>
                    <a:cs typeface="Times New Roman" panose="02020603050405020304" pitchFamily="18" charset="0"/>
                  </a:rPr>
                  <a:t>zero,</a:t>
                </a:r>
                <a:r>
                  <a:rPr lang="zh-CN" altLang="en-US" dirty="0">
                    <a:latin typeface="Times New Roman" panose="02020603050405020304" pitchFamily="18" charset="0"/>
                    <a:ea typeface="Segoe UI Symbol" panose="020B0502040204020203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dirty="0">
                    <a:latin typeface="Times New Roman" panose="02020603050405020304" pitchFamily="18" charset="0"/>
                    <a:ea typeface="Segoe UI Symbol" panose="020B0502040204020203" pitchFamily="34" charset="0"/>
                    <a:cs typeface="Times New Roman" panose="02020603050405020304" pitchFamily="18" charset="0"/>
                  </a:rPr>
                  <a:t>and</a:t>
                </a:r>
                <a:r>
                  <a:rPr lang="zh-CN" altLang="en-US" dirty="0">
                    <a:latin typeface="Times New Roman" panose="02020603050405020304" pitchFamily="18" charset="0"/>
                    <a:ea typeface="Segoe UI Symbol" panose="020B0502040204020203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dirty="0">
                    <a:latin typeface="Times New Roman" panose="02020603050405020304" pitchFamily="18" charset="0"/>
                    <a:ea typeface="Segoe UI Symbol" panose="020B0502040204020203" pitchFamily="34" charset="0"/>
                    <a:cs typeface="Times New Roman" panose="02020603050405020304" pitchFamily="18" charset="0"/>
                  </a:rPr>
                  <a:t>so</a:t>
                </a:r>
                <a:r>
                  <a:rPr lang="zh-CN" altLang="en-US" dirty="0">
                    <a:latin typeface="Times New Roman" panose="02020603050405020304" pitchFamily="18" charset="0"/>
                    <a:ea typeface="Segoe UI Symbol" panose="020B0502040204020203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dirty="0">
                    <a:latin typeface="Times New Roman" panose="02020603050405020304" pitchFamily="18" charset="0"/>
                    <a:ea typeface="Segoe UI Symbol" panose="020B0502040204020203" pitchFamily="34" charset="0"/>
                    <a:cs typeface="Times New Roman" panose="02020603050405020304" pitchFamily="18" charset="0"/>
                  </a:rPr>
                  <a:t>minimize</a:t>
                </a:r>
                <a:r>
                  <a:rPr lang="zh-CN" altLang="en-US" dirty="0">
                    <a:latin typeface="Times New Roman" panose="02020603050405020304" pitchFamily="18" charset="0"/>
                    <a:ea typeface="Segoe UI Symbol" panose="020B0502040204020203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dirty="0">
                    <a:latin typeface="Times New Roman" panose="02020603050405020304" pitchFamily="18" charset="0"/>
                    <a:ea typeface="Segoe UI Symbol" panose="020B0502040204020203" pitchFamily="34" charset="0"/>
                    <a:cs typeface="Times New Roman" panose="02020603050405020304" pitchFamily="18" charset="0"/>
                  </a:rPr>
                  <a:t>the</a:t>
                </a:r>
                <a:r>
                  <a:rPr lang="zh-CN" altLang="en-US" dirty="0">
                    <a:latin typeface="Times New Roman" panose="02020603050405020304" pitchFamily="18" charset="0"/>
                    <a:ea typeface="Segoe UI Symbol" panose="020B0502040204020203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dirty="0">
                    <a:latin typeface="Times New Roman" panose="02020603050405020304" pitchFamily="18" charset="0"/>
                    <a:ea typeface="Segoe UI Symbol" panose="020B0502040204020203" pitchFamily="34" charset="0"/>
                    <a:cs typeface="Times New Roman" panose="02020603050405020304" pitchFamily="18" charset="0"/>
                  </a:rPr>
                  <a:t>norm</a:t>
                </a:r>
                <a:r>
                  <a:rPr lang="zh-CN" altLang="en-US" dirty="0">
                    <a:latin typeface="Times New Roman" panose="02020603050405020304" pitchFamily="18" charset="0"/>
                    <a:ea typeface="Segoe UI Symbol" panose="020B0502040204020203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dirty="0">
                    <a:latin typeface="Times New Roman" panose="02020603050405020304" pitchFamily="18" charset="0"/>
                    <a:ea typeface="Segoe UI Symbol" panose="020B0502040204020203" pitchFamily="34" charset="0"/>
                    <a:cs typeface="Times New Roman" panose="02020603050405020304" pitchFamily="18" charset="0"/>
                  </a:rPr>
                  <a:t>of</a:t>
                </a:r>
                <a:r>
                  <a:rPr lang="zh-CN" altLang="en-US" dirty="0">
                    <a:latin typeface="Times New Roman" panose="02020603050405020304" pitchFamily="18" charset="0"/>
                    <a:ea typeface="Segoe UI Symbol" panose="020B0502040204020203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dirty="0">
                    <a:latin typeface="Times New Roman" panose="02020603050405020304" pitchFamily="18" charset="0"/>
                    <a:ea typeface="Segoe UI Symbol" panose="020B0502040204020203" pitchFamily="34" charset="0"/>
                    <a:cs typeface="Times New Roman" panose="02020603050405020304" pitchFamily="18" charset="0"/>
                  </a:rPr>
                  <a:t>the</a:t>
                </a:r>
                <a:r>
                  <a:rPr lang="zh-CN" altLang="en-US" dirty="0">
                    <a:latin typeface="Times New Roman" panose="02020603050405020304" pitchFamily="18" charset="0"/>
                    <a:ea typeface="Segoe UI Symbol" panose="020B0502040204020203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dirty="0">
                    <a:latin typeface="Times New Roman" panose="02020603050405020304" pitchFamily="18" charset="0"/>
                    <a:ea typeface="Segoe UI Symbol" panose="020B0502040204020203" pitchFamily="34" charset="0"/>
                    <a:cs typeface="Times New Roman" panose="02020603050405020304" pitchFamily="18" charset="0"/>
                  </a:rPr>
                  <a:t>vector:</a:t>
                </a:r>
              </a:p>
              <a:p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zh-CN" dirty="0">
                  <a:latin typeface="Times New Roman" panose="02020603050405020304" pitchFamily="18" charset="0"/>
                  <a:ea typeface="Segoe UI Symbol" panose="020B0502040204020203" pitchFamily="34" charset="0"/>
                  <a:cs typeface="Times New Roman" panose="02020603050405020304" pitchFamily="18" charset="0"/>
                </a:endParaRPr>
              </a:p>
              <a:p>
                <a:endParaRPr lang="en-US" altLang="zh-CN" dirty="0">
                  <a:latin typeface="Times New Roman" panose="02020603050405020304" pitchFamily="18" charset="0"/>
                  <a:ea typeface="Segoe UI Symbol" panose="020B0502040204020203" pitchFamily="34" charset="0"/>
                  <a:cs typeface="Times New Roman" panose="02020603050405020304" pitchFamily="18" charset="0"/>
                </a:endParaRPr>
              </a:p>
              <a:p>
                <a:endParaRPr lang="en-US" altLang="zh-CN" dirty="0">
                  <a:latin typeface="Times New Roman" panose="02020603050405020304" pitchFamily="18" charset="0"/>
                  <a:ea typeface="Segoe UI Symbol" panose="020B0502040204020203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B86FBBCF-EC91-803E-8E5E-617822E5AA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799" y="750131"/>
                <a:ext cx="8269312" cy="4524315"/>
              </a:xfrm>
              <a:prstGeom prst="rect">
                <a:avLst/>
              </a:prstGeom>
              <a:blipFill>
                <a:blip r:embed="rId3"/>
                <a:stretch>
                  <a:fillRect l="-6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7D201645-49C4-EBD6-77FA-0EB569B870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9380" y="1996264"/>
            <a:ext cx="3825240" cy="143222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711DB7E-60BF-3E0D-C6CB-BC381E6F66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72800" y="4198043"/>
            <a:ext cx="3285309" cy="390651"/>
          </a:xfrm>
          <a:prstGeom prst="rect">
            <a:avLst/>
          </a:prstGeom>
        </p:spPr>
      </p:pic>
      <p:sp>
        <p:nvSpPr>
          <p:cNvPr id="7" name="左箭头 6">
            <a:hlinkClick r:id="rId6" action="ppaction://hlinksldjump"/>
            <a:extLst>
              <a:ext uri="{FF2B5EF4-FFF2-40B4-BE49-F238E27FC236}">
                <a16:creationId xmlns:a16="http://schemas.microsoft.com/office/drawing/2014/main" id="{62A16129-47CA-51A9-564B-84D092240391}"/>
              </a:ext>
            </a:extLst>
          </p:cNvPr>
          <p:cNvSpPr/>
          <p:nvPr/>
        </p:nvSpPr>
        <p:spPr>
          <a:xfrm>
            <a:off x="7768425" y="898496"/>
            <a:ext cx="365760" cy="174929"/>
          </a:xfrm>
          <a:prstGeom prst="lef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l"/>
            <a:endParaRPr kumimoji="1"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0687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27D571-3AB5-AFC7-B3D3-84BC70219A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C0D909-DCAD-F777-8D2E-BC0453F93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799" y="146052"/>
            <a:ext cx="8585223" cy="515135"/>
          </a:xfrm>
        </p:spPr>
        <p:txBody>
          <a:bodyPr>
            <a:normAutofit/>
          </a:bodyPr>
          <a:lstStyle/>
          <a:p>
            <a:r>
              <a:rPr kumimoji="1" lang="en-US" altLang="zh-CN" sz="2400" dirty="0">
                <a:latin typeface="+mn-lt"/>
              </a:rPr>
              <a:t>Optimizing</a:t>
            </a:r>
            <a:r>
              <a:rPr kumimoji="1" lang="zh-CN" altLang="en-US" sz="2400" dirty="0">
                <a:latin typeface="+mn-lt"/>
              </a:rPr>
              <a:t> </a:t>
            </a:r>
            <a:r>
              <a:rPr kumimoji="1" lang="en-US" altLang="zh-CN" sz="2400" dirty="0">
                <a:latin typeface="+mn-lt"/>
              </a:rPr>
              <a:t>over</a:t>
            </a:r>
            <a:r>
              <a:rPr kumimoji="1" lang="zh-CN" altLang="en-US" sz="2400" dirty="0">
                <a:latin typeface="+mn-lt"/>
              </a:rPr>
              <a:t> </a:t>
            </a:r>
            <a:r>
              <a:rPr kumimoji="1" lang="en-US" altLang="zh-CN" sz="2400" dirty="0">
                <a:latin typeface="+mn-lt"/>
              </a:rPr>
              <a:t>Images</a:t>
            </a:r>
            <a:endParaRPr kumimoji="1" lang="zh-CN" altLang="en-US" sz="2400" dirty="0">
              <a:latin typeface="+mn-lt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86FBBCF-EC91-803E-8E5E-617822E5AAC3}"/>
              </a:ext>
            </a:extLst>
          </p:cNvPr>
          <p:cNvSpPr txBox="1"/>
          <p:nvPr/>
        </p:nvSpPr>
        <p:spPr>
          <a:xfrm>
            <a:off x="280799" y="750131"/>
            <a:ext cx="826931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dirty="0">
              <a:latin typeface="Times New Roman" panose="02020603050405020304" pitchFamily="18" charset="0"/>
              <a:ea typeface="Segoe UI Symbol" panose="020B0502040204020203" pitchFamily="34" charset="0"/>
              <a:cs typeface="Times New Roman" panose="02020603050405020304" pitchFamily="18" charset="0"/>
            </a:endParaRPr>
          </a:p>
          <a:p>
            <a:r>
              <a:rPr lang="en-US" altLang="zh-CN" dirty="0">
                <a:latin typeface="Times New Roman" panose="02020603050405020304" pitchFamily="18" charset="0"/>
                <a:ea typeface="Segoe UI Symbol" panose="020B0502040204020203" pitchFamily="34" charset="0"/>
                <a:cs typeface="Times New Roman" panose="02020603050405020304" pitchFamily="18" charset="0"/>
              </a:rPr>
              <a:t>Solving</a:t>
            </a:r>
            <a:r>
              <a:rPr lang="zh-CN" altLang="en-US" dirty="0">
                <a:latin typeface="Times New Roman" panose="02020603050405020304" pitchFamily="18" charset="0"/>
                <a:ea typeface="Segoe UI Symbol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ea typeface="Segoe UI Symbol" panose="020B0502040204020203" pitchFamily="34" charset="0"/>
                <a:cs typeface="Times New Roman" panose="02020603050405020304" pitchFamily="18" charset="0"/>
              </a:rPr>
              <a:t>optimization</a:t>
            </a:r>
            <a:r>
              <a:rPr lang="zh-CN" altLang="en-US" dirty="0">
                <a:latin typeface="Times New Roman" panose="02020603050405020304" pitchFamily="18" charset="0"/>
                <a:ea typeface="Segoe UI Symbol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ea typeface="Segoe UI Symbol" panose="020B0502040204020203" pitchFamily="34" charset="0"/>
                <a:cs typeface="Times New Roman" panose="02020603050405020304" pitchFamily="18" charset="0"/>
              </a:rPr>
              <a:t>presents</a:t>
            </a:r>
            <a:r>
              <a:rPr lang="zh-CN" altLang="en-US" dirty="0">
                <a:latin typeface="Times New Roman" panose="02020603050405020304" pitchFamily="18" charset="0"/>
                <a:ea typeface="Segoe UI Symbol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ea typeface="Segoe UI Symbol" panose="020B0502040204020203" pitchFamily="34" charset="0"/>
                <a:cs typeface="Times New Roman" panose="02020603050405020304" pitchFamily="18" charset="0"/>
              </a:rPr>
              <a:t>two</a:t>
            </a:r>
            <a:r>
              <a:rPr lang="zh-CN" altLang="en-US" dirty="0">
                <a:latin typeface="Times New Roman" panose="02020603050405020304" pitchFamily="18" charset="0"/>
                <a:ea typeface="Segoe UI Symbol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ea typeface="Segoe UI Symbol" panose="020B0502040204020203" pitchFamily="34" charset="0"/>
                <a:cs typeface="Times New Roman" panose="02020603050405020304" pitchFamily="18" charset="0"/>
              </a:rPr>
              <a:t>problems:</a:t>
            </a:r>
          </a:p>
          <a:p>
            <a:endParaRPr lang="en-US" altLang="zh-CN" dirty="0">
              <a:latin typeface="Times New Roman" panose="02020603050405020304" pitchFamily="18" charset="0"/>
              <a:ea typeface="Segoe UI Symbol" panose="020B0502040204020203" pitchFamily="34" charset="0"/>
              <a:cs typeface="Times New Roman" panose="02020603050405020304" pitchFamily="18" charset="0"/>
            </a:endParaRPr>
          </a:p>
          <a:p>
            <a:pPr marL="342900" indent="-342900">
              <a:buAutoNum type="arabicPeriod"/>
            </a:pPr>
            <a:r>
              <a:rPr lang="en-US" altLang="zh-CN" dirty="0">
                <a:latin typeface="Times New Roman" panose="02020603050405020304" pitchFamily="18" charset="0"/>
                <a:ea typeface="Segoe UI Symbol" panose="020B0502040204020203" pitchFamily="34" charset="0"/>
                <a:cs typeface="Times New Roman" panose="02020603050405020304" pitchFamily="18" charset="0"/>
              </a:rPr>
              <a:t>High-dimensional</a:t>
            </a:r>
          </a:p>
          <a:p>
            <a:pPr marL="342900" indent="-342900">
              <a:buFontTx/>
              <a:buAutoNum type="arabicPeriod"/>
            </a:pPr>
            <a:r>
              <a:rPr lang="en-US" altLang="zh-CN" dirty="0">
                <a:latin typeface="Times New Roman" panose="02020603050405020304" pitchFamily="18" charset="0"/>
                <a:ea typeface="Segoe UI Symbol" panose="020B0502040204020203" pitchFamily="34" charset="0"/>
                <a:cs typeface="Times New Roman" panose="02020603050405020304" pitchFamily="18" charset="0"/>
              </a:rPr>
              <a:t>TDMs</a:t>
            </a:r>
            <a:r>
              <a:rPr lang="zh-CN" altLang="en-US" dirty="0">
                <a:latin typeface="Times New Roman" panose="02020603050405020304" pitchFamily="18" charset="0"/>
                <a:ea typeface="Segoe UI Symbol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ea typeface="Segoe UI Symbol" panose="020B0502040204020203" pitchFamily="34" charset="0"/>
                <a:cs typeface="Times New Roman" panose="02020603050405020304" pitchFamily="18" charset="0"/>
              </a:rPr>
              <a:t>will</a:t>
            </a:r>
            <a:r>
              <a:rPr lang="zh-CN" altLang="en-US" dirty="0">
                <a:latin typeface="Times New Roman" panose="02020603050405020304" pitchFamily="18" charset="0"/>
                <a:ea typeface="Segoe UI Symbol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ea typeface="Segoe UI Symbol" panose="020B0502040204020203" pitchFamily="34" charset="0"/>
                <a:cs typeface="Times New Roman" panose="02020603050405020304" pitchFamily="18" charset="0"/>
              </a:rPr>
              <a:t>only</a:t>
            </a:r>
            <a:r>
              <a:rPr lang="zh-CN" altLang="en-US" dirty="0">
                <a:latin typeface="Times New Roman" panose="02020603050405020304" pitchFamily="18" charset="0"/>
                <a:ea typeface="Segoe UI Symbol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ea typeface="Segoe UI Symbol" panose="020B0502040204020203" pitchFamily="34" charset="0"/>
                <a:cs typeface="Times New Roman" panose="02020603050405020304" pitchFamily="18" charset="0"/>
              </a:rPr>
              <a:t>produce</a:t>
            </a:r>
            <a:r>
              <a:rPr lang="zh-CN" altLang="en-US" dirty="0">
                <a:latin typeface="Times New Roman" panose="02020603050405020304" pitchFamily="18" charset="0"/>
                <a:ea typeface="Segoe UI Symbol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ea typeface="Segoe UI Symbol" panose="020B0502040204020203" pitchFamily="34" charset="0"/>
                <a:cs typeface="Times New Roman" panose="02020603050405020304" pitchFamily="18" charset="0"/>
              </a:rPr>
              <a:t>reasonable</a:t>
            </a:r>
            <a:r>
              <a:rPr lang="zh-CN" altLang="en-US" dirty="0">
                <a:latin typeface="Times New Roman" panose="02020603050405020304" pitchFamily="18" charset="0"/>
                <a:ea typeface="Segoe UI Symbol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ea typeface="Segoe UI Symbol" panose="020B0502040204020203" pitchFamily="34" charset="0"/>
                <a:cs typeface="Times New Roman" panose="02020603050405020304" pitchFamily="18" charset="0"/>
              </a:rPr>
              <a:t>reachability</a:t>
            </a:r>
            <a:r>
              <a:rPr lang="zh-CN" altLang="en-US" dirty="0">
                <a:latin typeface="Times New Roman" panose="02020603050405020304" pitchFamily="18" charset="0"/>
                <a:ea typeface="Segoe UI Symbol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ea typeface="Segoe UI Symbol" panose="020B0502040204020203" pitchFamily="34" charset="0"/>
                <a:cs typeface="Times New Roman" panose="02020603050405020304" pitchFamily="18" charset="0"/>
              </a:rPr>
              <a:t>for</a:t>
            </a:r>
            <a:r>
              <a:rPr lang="zh-CN" altLang="en-US" dirty="0">
                <a:latin typeface="Times New Roman" panose="02020603050405020304" pitchFamily="18" charset="0"/>
                <a:ea typeface="Segoe UI Symbol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altLang="zh-CN" i="1" dirty="0">
                <a:latin typeface="Times New Roman" panose="02020603050405020304" pitchFamily="18" charset="0"/>
                <a:ea typeface="Segoe UI Symbol" panose="020B0502040204020203" pitchFamily="34" charset="0"/>
                <a:cs typeface="Times New Roman" panose="02020603050405020304" pitchFamily="18" charset="0"/>
              </a:rPr>
              <a:t>valid</a:t>
            </a:r>
            <a:r>
              <a:rPr lang="zh-CN" altLang="en-US" dirty="0">
                <a:latin typeface="Times New Roman" panose="02020603050405020304" pitchFamily="18" charset="0"/>
                <a:ea typeface="Segoe UI Symbol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ea typeface="Segoe UI Symbol" panose="020B0502040204020203" pitchFamily="34" charset="0"/>
                <a:cs typeface="Times New Roman" panose="02020603050405020304" pitchFamily="18" charset="0"/>
              </a:rPr>
              <a:t>goals.</a:t>
            </a:r>
          </a:p>
          <a:p>
            <a:pPr marL="342900" indent="-342900">
              <a:buAutoNum type="arabicPeriod"/>
            </a:pPr>
            <a:endParaRPr lang="en-US" altLang="zh-CN" dirty="0">
              <a:latin typeface="Times New Roman" panose="02020603050405020304" pitchFamily="18" charset="0"/>
              <a:ea typeface="Segoe UI Symbol" panose="020B0502040204020203" pitchFamily="34" charset="0"/>
              <a:cs typeface="Times New Roman" panose="02020603050405020304" pitchFamily="18" charset="0"/>
            </a:endParaRPr>
          </a:p>
          <a:p>
            <a:r>
              <a:rPr lang="en-US" altLang="zh-CN" dirty="0">
                <a:latin typeface="Times New Roman" panose="02020603050405020304" pitchFamily="18" charset="0"/>
                <a:ea typeface="Segoe UI Symbol" panose="020B0502040204020203" pitchFamily="34" charset="0"/>
                <a:cs typeface="Times New Roman" panose="02020603050405020304" pitchFamily="18" charset="0"/>
              </a:rPr>
              <a:t>A</a:t>
            </a:r>
            <a:r>
              <a:rPr lang="zh-CN" altLang="en-US" dirty="0">
                <a:latin typeface="Times New Roman" panose="02020603050405020304" pitchFamily="18" charset="0"/>
                <a:ea typeface="Segoe UI Symbol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ea typeface="Segoe UI Symbol" panose="020B0502040204020203" pitchFamily="34" charset="0"/>
                <a:cs typeface="Times New Roman" panose="02020603050405020304" pitchFamily="18" charset="0"/>
              </a:rPr>
              <a:t>VAE</a:t>
            </a:r>
            <a:r>
              <a:rPr lang="zh-CN" altLang="en-US" dirty="0">
                <a:latin typeface="Times New Roman" panose="02020603050405020304" pitchFamily="18" charset="0"/>
                <a:ea typeface="Segoe UI Symbol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ea typeface="Segoe UI Symbol" panose="020B0502040204020203" pitchFamily="34" charset="0"/>
                <a:cs typeface="Times New Roman" panose="02020603050405020304" pitchFamily="18" charset="0"/>
              </a:rPr>
              <a:t>is</a:t>
            </a:r>
            <a:r>
              <a:rPr lang="zh-CN" altLang="en-US" dirty="0">
                <a:latin typeface="Times New Roman" panose="02020603050405020304" pitchFamily="18" charset="0"/>
                <a:ea typeface="Segoe UI Symbol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ea typeface="Segoe UI Symbol" panose="020B0502040204020203" pitchFamily="34" charset="0"/>
                <a:cs typeface="Times New Roman" panose="02020603050405020304" pitchFamily="18" charset="0"/>
              </a:rPr>
              <a:t>used</a:t>
            </a:r>
            <a:r>
              <a:rPr lang="zh-CN" altLang="en-US" dirty="0">
                <a:latin typeface="Times New Roman" panose="02020603050405020304" pitchFamily="18" charset="0"/>
                <a:ea typeface="Segoe UI Symbol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ea typeface="Segoe UI Symbol" panose="020B0502040204020203" pitchFamily="34" charset="0"/>
                <a:cs typeface="Times New Roman" panose="02020603050405020304" pitchFamily="18" charset="0"/>
              </a:rPr>
              <a:t>to</a:t>
            </a:r>
            <a:r>
              <a:rPr lang="zh-CN" altLang="en-US" dirty="0">
                <a:latin typeface="Times New Roman" panose="02020603050405020304" pitchFamily="18" charset="0"/>
                <a:ea typeface="Segoe UI Symbol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ea typeface="Segoe UI Symbol" panose="020B0502040204020203" pitchFamily="34" charset="0"/>
                <a:cs typeface="Times New Roman" panose="02020603050405020304" pitchFamily="18" charset="0"/>
              </a:rPr>
              <a:t>train</a:t>
            </a:r>
            <a:r>
              <a:rPr lang="zh-CN" altLang="en-US" dirty="0">
                <a:latin typeface="Times New Roman" panose="02020603050405020304" pitchFamily="18" charset="0"/>
                <a:ea typeface="Segoe UI Symbol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ea typeface="Segoe UI Symbol" panose="020B0502040204020203" pitchFamily="34" charset="0"/>
                <a:cs typeface="Times New Roman" panose="02020603050405020304" pitchFamily="18" charset="0"/>
              </a:rPr>
              <a:t>with</a:t>
            </a:r>
            <a:r>
              <a:rPr lang="zh-CN" altLang="en-US" dirty="0">
                <a:latin typeface="Times New Roman" panose="02020603050405020304" pitchFamily="18" charset="0"/>
                <a:ea typeface="Segoe UI Symbol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ea typeface="Segoe UI Symbol" panose="020B0502040204020203" pitchFamily="34" charset="0"/>
                <a:cs typeface="Times New Roman" panose="02020603050405020304" pitchFamily="18" charset="0"/>
              </a:rPr>
              <a:t>images</a:t>
            </a:r>
            <a:r>
              <a:rPr lang="zh-CN" altLang="en-US" dirty="0">
                <a:latin typeface="Times New Roman" panose="02020603050405020304" pitchFamily="18" charset="0"/>
                <a:ea typeface="Segoe UI Symbol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ea typeface="Segoe UI Symbol" panose="020B0502040204020203" pitchFamily="34" charset="0"/>
                <a:cs typeface="Times New Roman" panose="02020603050405020304" pitchFamily="18" charset="0"/>
              </a:rPr>
              <a:t>randomly</a:t>
            </a:r>
            <a:r>
              <a:rPr lang="zh-CN" altLang="en-US" dirty="0">
                <a:latin typeface="Times New Roman" panose="02020603050405020304" pitchFamily="18" charset="0"/>
                <a:ea typeface="Segoe UI Symbol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ea typeface="Segoe UI Symbol" panose="020B0502040204020203" pitchFamily="34" charset="0"/>
                <a:cs typeface="Times New Roman" panose="02020603050405020304" pitchFamily="18" charset="0"/>
              </a:rPr>
              <a:t>sample</a:t>
            </a:r>
            <a:r>
              <a:rPr lang="zh-CN" altLang="en-US" dirty="0">
                <a:latin typeface="Times New Roman" panose="02020603050405020304" pitchFamily="18" charset="0"/>
                <a:ea typeface="Segoe UI Symbol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ea typeface="Segoe UI Symbol" panose="020B0502040204020203" pitchFamily="34" charset="0"/>
                <a:cs typeface="Times New Roman" panose="02020603050405020304" pitchFamily="18" charset="0"/>
              </a:rPr>
              <a:t>from</a:t>
            </a:r>
            <a:r>
              <a:rPr lang="zh-CN" altLang="en-US" dirty="0">
                <a:latin typeface="Times New Roman" panose="02020603050405020304" pitchFamily="18" charset="0"/>
                <a:ea typeface="Segoe UI Symbol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ea typeface="Segoe UI Symbol" panose="020B0502040204020203" pitchFamily="34" charset="0"/>
                <a:cs typeface="Times New Roman" panose="02020603050405020304" pitchFamily="18" charset="0"/>
              </a:rPr>
              <a:t>the</a:t>
            </a:r>
            <a:r>
              <a:rPr lang="zh-CN" altLang="en-US" dirty="0">
                <a:latin typeface="Times New Roman" panose="02020603050405020304" pitchFamily="18" charset="0"/>
                <a:ea typeface="Segoe UI Symbol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ea typeface="Segoe UI Symbol" panose="020B0502040204020203" pitchFamily="34" charset="0"/>
                <a:cs typeface="Times New Roman" panose="02020603050405020304" pitchFamily="18" charset="0"/>
              </a:rPr>
              <a:t>environment.</a:t>
            </a:r>
          </a:p>
          <a:p>
            <a:endParaRPr lang="en-US" altLang="zh-CN" dirty="0">
              <a:latin typeface="Times New Roman" panose="02020603050405020304" pitchFamily="18" charset="0"/>
              <a:ea typeface="Segoe UI Symbol" panose="020B0502040204020203" pitchFamily="34" charset="0"/>
              <a:cs typeface="Times New Roman" panose="02020603050405020304" pitchFamily="18" charset="0"/>
            </a:endParaRPr>
          </a:p>
          <a:p>
            <a:endParaRPr lang="en-US" altLang="zh-CN" dirty="0">
              <a:latin typeface="Times New Roman" panose="02020603050405020304" pitchFamily="18" charset="0"/>
              <a:ea typeface="Segoe UI Symbol" panose="020B0502040204020203" pitchFamily="34" charset="0"/>
              <a:cs typeface="Times New Roman" panose="02020603050405020304" pitchFamily="18" charset="0"/>
            </a:endParaRPr>
          </a:p>
          <a:p>
            <a:endParaRPr lang="en-US" altLang="zh-CN" dirty="0">
              <a:latin typeface="Times New Roman" panose="02020603050405020304" pitchFamily="18" charset="0"/>
              <a:ea typeface="Segoe UI Symbol" panose="020B0502040204020203" pitchFamily="34" charset="0"/>
              <a:cs typeface="Times New Roman" panose="02020603050405020304" pitchFamily="18" charset="0"/>
            </a:endParaRPr>
          </a:p>
          <a:p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dirty="0">
              <a:latin typeface="Times New Roman" panose="02020603050405020304" pitchFamily="18" charset="0"/>
              <a:ea typeface="Segoe UI Symbol" panose="020B0502040204020203" pitchFamily="34" charset="0"/>
              <a:cs typeface="Times New Roman" panose="02020603050405020304" pitchFamily="18" charset="0"/>
            </a:endParaRPr>
          </a:p>
          <a:p>
            <a:endParaRPr lang="en-US" altLang="zh-CN" dirty="0">
              <a:latin typeface="Times New Roman" panose="02020603050405020304" pitchFamily="18" charset="0"/>
              <a:ea typeface="Segoe UI Symbol" panose="020B0502040204020203" pitchFamily="34" charset="0"/>
              <a:cs typeface="Times New Roman" panose="02020603050405020304" pitchFamily="18" charset="0"/>
            </a:endParaRPr>
          </a:p>
          <a:p>
            <a:endParaRPr lang="en-US" altLang="zh-CN" dirty="0">
              <a:latin typeface="Times New Roman" panose="02020603050405020304" pitchFamily="18" charset="0"/>
              <a:ea typeface="Segoe UI Symbol" panose="020B0502040204020203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E61D807-FC56-DFF2-C911-418F75AB8A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799" y="2735290"/>
            <a:ext cx="3537195" cy="179692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5E3E1146-5790-6070-E718-0E404A2D05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5455" y="2917883"/>
            <a:ext cx="3285309" cy="39065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4864162-45D5-0510-A764-2ED417241C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1459" y="3715339"/>
            <a:ext cx="5038936" cy="670565"/>
          </a:xfrm>
          <a:prstGeom prst="rect">
            <a:avLst/>
          </a:prstGeom>
        </p:spPr>
      </p:pic>
      <p:sp>
        <p:nvSpPr>
          <p:cNvPr id="7" name="下箭头 6">
            <a:extLst>
              <a:ext uri="{FF2B5EF4-FFF2-40B4-BE49-F238E27FC236}">
                <a16:creationId xmlns:a16="http://schemas.microsoft.com/office/drawing/2014/main" id="{D64A12A4-239C-6D1F-AD03-D64A135D0C78}"/>
              </a:ext>
            </a:extLst>
          </p:cNvPr>
          <p:cNvSpPr/>
          <p:nvPr/>
        </p:nvSpPr>
        <p:spPr>
          <a:xfrm>
            <a:off x="6333213" y="3408680"/>
            <a:ext cx="217714" cy="435429"/>
          </a:xfrm>
          <a:prstGeom prst="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l"/>
            <a:endParaRPr kumimoji="1"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5080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1637BA-6542-D34B-A4DB-33C01054D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799" y="146052"/>
            <a:ext cx="8585223" cy="515135"/>
          </a:xfrm>
        </p:spPr>
        <p:txBody>
          <a:bodyPr>
            <a:normAutofit/>
          </a:bodyPr>
          <a:lstStyle/>
          <a:p>
            <a:r>
              <a:rPr kumimoji="1" lang="en-US" altLang="zh-CN" sz="2400" dirty="0"/>
              <a:t>Latent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Space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Optimization</a:t>
            </a:r>
            <a:endParaRPr kumimoji="1" lang="zh-CN" altLang="en-US" sz="2400" dirty="0"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FE06AD14-7F9A-2623-A7C0-A438728D9CFF}"/>
                  </a:ext>
                </a:extLst>
              </p:cNvPr>
              <p:cNvSpPr txBox="1"/>
              <p:nvPr/>
            </p:nvSpPr>
            <p:spPr>
              <a:xfrm>
                <a:off x="280798" y="957743"/>
                <a:ext cx="8706447" cy="31393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latin typeface="Times New Roman" panose="02020603050405020304" pitchFamily="18" charset="0"/>
                    <a:ea typeface="Segoe UI Symbol" panose="020B0502040204020203" pitchFamily="34" charset="0"/>
                    <a:cs typeface="Times New Roman" panose="02020603050405020304" pitchFamily="18" charset="0"/>
                  </a:rPr>
                  <a:t>Cross</a:t>
                </a:r>
                <a:r>
                  <a:rPr lang="zh-CN" altLang="en-US" dirty="0">
                    <a:latin typeface="Times New Roman" panose="02020603050405020304" pitchFamily="18" charset="0"/>
                    <a:ea typeface="Segoe UI Symbol" panose="020B0502040204020203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dirty="0">
                    <a:latin typeface="Times New Roman" panose="02020603050405020304" pitchFamily="18" charset="0"/>
                    <a:ea typeface="Segoe UI Symbol" panose="020B0502040204020203" pitchFamily="34" charset="0"/>
                    <a:cs typeface="Times New Roman" panose="02020603050405020304" pitchFamily="18" charset="0"/>
                  </a:rPr>
                  <a:t>entropy</a:t>
                </a:r>
                <a:r>
                  <a:rPr lang="zh-CN" altLang="en-US" dirty="0">
                    <a:latin typeface="Times New Roman" panose="02020603050405020304" pitchFamily="18" charset="0"/>
                    <a:ea typeface="Segoe UI Symbol" panose="020B0502040204020203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dirty="0">
                    <a:latin typeface="Times New Roman" panose="02020603050405020304" pitchFamily="18" charset="0"/>
                    <a:ea typeface="Segoe UI Symbol" panose="020B0502040204020203" pitchFamily="34" charset="0"/>
                    <a:cs typeface="Times New Roman" panose="02020603050405020304" pitchFamily="18" charset="0"/>
                  </a:rPr>
                  <a:t>method</a:t>
                </a:r>
                <a:r>
                  <a:rPr lang="zh-CN" altLang="en-US" dirty="0">
                    <a:latin typeface="Times New Roman" panose="02020603050405020304" pitchFamily="18" charset="0"/>
                    <a:ea typeface="Segoe UI Symbol" panose="020B0502040204020203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dirty="0">
                    <a:latin typeface="Times New Roman" panose="02020603050405020304" pitchFamily="18" charset="0"/>
                    <a:ea typeface="Segoe UI Symbol" panose="020B0502040204020203" pitchFamily="34" charset="0"/>
                    <a:cs typeface="Times New Roman" panose="02020603050405020304" pitchFamily="18" charset="0"/>
                  </a:rPr>
                  <a:t>(CEM)</a:t>
                </a:r>
                <a:r>
                  <a:rPr lang="zh-CN" altLang="en-US" dirty="0">
                    <a:latin typeface="Times New Roman" panose="02020603050405020304" pitchFamily="18" charset="0"/>
                    <a:ea typeface="Segoe UI Symbol" panose="020B0502040204020203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dirty="0">
                    <a:latin typeface="Times New Roman" panose="02020603050405020304" pitchFamily="18" charset="0"/>
                    <a:ea typeface="Segoe UI Symbol" panose="020B0502040204020203" pitchFamily="34" charset="0"/>
                    <a:cs typeface="Times New Roman" panose="02020603050405020304" pitchFamily="18" charset="0"/>
                  </a:rPr>
                  <a:t>is</a:t>
                </a:r>
                <a:r>
                  <a:rPr lang="zh-CN" altLang="en-US" dirty="0">
                    <a:latin typeface="Times New Roman" panose="02020603050405020304" pitchFamily="18" charset="0"/>
                    <a:ea typeface="Segoe UI Symbol" panose="020B0502040204020203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dirty="0">
                    <a:latin typeface="Times New Roman" panose="02020603050405020304" pitchFamily="18" charset="0"/>
                    <a:ea typeface="Segoe UI Symbol" panose="020B0502040204020203" pitchFamily="34" charset="0"/>
                    <a:cs typeface="Times New Roman" panose="02020603050405020304" pitchFamily="18" charset="0"/>
                  </a:rPr>
                  <a:t>used</a:t>
                </a:r>
                <a:r>
                  <a:rPr lang="zh-CN" altLang="en-US" dirty="0">
                    <a:latin typeface="Times New Roman" panose="02020603050405020304" pitchFamily="18" charset="0"/>
                    <a:ea typeface="Segoe UI Symbol" panose="020B0502040204020203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dirty="0">
                    <a:latin typeface="Times New Roman" panose="02020603050405020304" pitchFamily="18" charset="0"/>
                    <a:ea typeface="Segoe UI Symbol" panose="020B0502040204020203" pitchFamily="34" charset="0"/>
                    <a:cs typeface="Times New Roman" panose="02020603050405020304" pitchFamily="18" charset="0"/>
                  </a:rPr>
                  <a:t>to</a:t>
                </a:r>
                <a:r>
                  <a:rPr lang="zh-CN" altLang="en-US" dirty="0">
                    <a:latin typeface="Times New Roman" panose="02020603050405020304" pitchFamily="18" charset="0"/>
                    <a:ea typeface="Segoe UI Symbol" panose="020B0502040204020203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dirty="0">
                    <a:latin typeface="Times New Roman" panose="02020603050405020304" pitchFamily="18" charset="0"/>
                    <a:ea typeface="Segoe UI Symbol" panose="020B0502040204020203" pitchFamily="34" charset="0"/>
                    <a:cs typeface="Times New Roman" panose="02020603050405020304" pitchFamily="18" charset="0"/>
                  </a:rPr>
                  <a:t>optimize</a:t>
                </a:r>
              </a:p>
              <a:p>
                <a:endParaRPr lang="en-US" altLang="zh-CN" dirty="0">
                  <a:latin typeface="Times New Roman" panose="02020603050405020304" pitchFamily="18" charset="0"/>
                  <a:ea typeface="Segoe UI Symbol" panose="020B0502040204020203" pitchFamily="34" charset="0"/>
                  <a:cs typeface="Times New Roman" panose="02020603050405020304" pitchFamily="18" charset="0"/>
                </a:endParaRPr>
              </a:p>
              <a:p>
                <a:endParaRPr lang="en-US" altLang="zh-CN" dirty="0">
                  <a:latin typeface="Times New Roman" panose="02020603050405020304" pitchFamily="18" charset="0"/>
                  <a:ea typeface="Segoe UI Symbol" panose="020B0502040204020203" pitchFamily="34" charset="0"/>
                  <a:cs typeface="Times New Roman" panose="02020603050405020304" pitchFamily="18" charset="0"/>
                </a:endParaRPr>
              </a:p>
              <a:p>
                <a:endParaRPr lang="en-US" altLang="zh-CN" dirty="0">
                  <a:latin typeface="Times New Roman" panose="02020603050405020304" pitchFamily="18" charset="0"/>
                  <a:ea typeface="Segoe UI Symbol" panose="020B0502040204020203" pitchFamily="34" charset="0"/>
                  <a:cs typeface="Times New Roman" panose="02020603050405020304" pitchFamily="18" charset="0"/>
                </a:endParaRPr>
              </a:p>
              <a:p>
                <a:endParaRPr lang="en-US" altLang="zh-CN" dirty="0">
                  <a:latin typeface="Times New Roman" panose="02020603050405020304" pitchFamily="18" charset="0"/>
                  <a:ea typeface="Segoe UI Symbol" panose="020B0502040204020203" pitchFamily="34" charset="0"/>
                  <a:cs typeface="Times New Roman" panose="02020603050405020304" pitchFamily="18" charset="0"/>
                </a:endParaRPr>
              </a:p>
              <a:p>
                <a:r>
                  <a:rPr lang="en-US" altLang="zh-CN" dirty="0">
                    <a:latin typeface="Times New Roman" panose="02020603050405020304" pitchFamily="18" charset="0"/>
                    <a:ea typeface="Segoe UI Symbol" panose="020B0502040204020203" pitchFamily="34" charset="0"/>
                    <a:cs typeface="Times New Roman" panose="02020603050405020304" pitchFamily="18" charset="0"/>
                  </a:rPr>
                  <a:t>CEM</a:t>
                </a:r>
                <a:r>
                  <a:rPr lang="zh-CN" altLang="en-US" dirty="0">
                    <a:latin typeface="Times New Roman" panose="02020603050405020304" pitchFamily="18" charset="0"/>
                    <a:ea typeface="Segoe UI Symbol" panose="020B0502040204020203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dirty="0">
                    <a:latin typeface="Times New Roman" panose="02020603050405020304" pitchFamily="18" charset="0"/>
                    <a:ea typeface="Segoe UI Symbol" panose="020B0502040204020203" pitchFamily="34" charset="0"/>
                    <a:cs typeface="Times New Roman" panose="02020603050405020304" pitchFamily="18" charset="0"/>
                  </a:rPr>
                  <a:t>optimizer</a:t>
                </a:r>
                <a:r>
                  <a:rPr lang="zh-CN" altLang="en-US" dirty="0">
                    <a:latin typeface="Times New Roman" panose="02020603050405020304" pitchFamily="18" charset="0"/>
                    <a:ea typeface="Segoe UI Symbol" panose="020B0502040204020203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dirty="0">
                    <a:latin typeface="Times New Roman" panose="02020603050405020304" pitchFamily="18" charset="0"/>
                    <a:ea typeface="Segoe UI Symbol" panose="020B0502040204020203" pitchFamily="34" charset="0"/>
                    <a:cs typeface="Times New Roman" panose="02020603050405020304" pitchFamily="18" charset="0"/>
                  </a:rPr>
                  <a:t>is</a:t>
                </a:r>
                <a:r>
                  <a:rPr lang="zh-CN" altLang="en-US" dirty="0">
                    <a:latin typeface="Times New Roman" panose="02020603050405020304" pitchFamily="18" charset="0"/>
                    <a:ea typeface="Segoe UI Symbol" panose="020B0502040204020203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dirty="0">
                    <a:latin typeface="Times New Roman" panose="02020603050405020304" pitchFamily="18" charset="0"/>
                    <a:ea typeface="Segoe UI Symbol" panose="020B0502040204020203" pitchFamily="34" charset="0"/>
                    <a:cs typeface="Times New Roman" panose="02020603050405020304" pitchFamily="18" charset="0"/>
                  </a:rPr>
                  <a:t>initialized</a:t>
                </a:r>
                <a:r>
                  <a:rPr lang="zh-CN" altLang="en-US" dirty="0">
                    <a:latin typeface="Times New Roman" panose="02020603050405020304" pitchFamily="18" charset="0"/>
                    <a:ea typeface="Segoe UI Symbol" panose="020B0502040204020203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dirty="0">
                    <a:latin typeface="Times New Roman" panose="02020603050405020304" pitchFamily="18" charset="0"/>
                    <a:ea typeface="Segoe UI Symbol" panose="020B0502040204020203" pitchFamily="34" charset="0"/>
                    <a:cs typeface="Times New Roman" panose="02020603050405020304" pitchFamily="18" charset="0"/>
                  </a:rPr>
                  <a:t>with</a:t>
                </a:r>
                <a:r>
                  <a:rPr lang="zh-CN" altLang="en-US" dirty="0">
                    <a:latin typeface="Times New Roman" panose="02020603050405020304" pitchFamily="18" charset="0"/>
                    <a:ea typeface="Segoe UI Symbol" panose="020B0502040204020203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dirty="0">
                    <a:latin typeface="Times New Roman" panose="02020603050405020304" pitchFamily="18" charset="0"/>
                    <a:ea typeface="Segoe UI Symbol" panose="020B0502040204020203" pitchFamily="34" charset="0"/>
                    <a:cs typeface="Times New Roman" panose="02020603050405020304" pitchFamily="18" charset="0"/>
                  </a:rPr>
                  <a:t>a</a:t>
                </a:r>
                <a:r>
                  <a:rPr lang="zh-CN" altLang="en-US" dirty="0">
                    <a:latin typeface="Times New Roman" panose="02020603050405020304" pitchFamily="18" charset="0"/>
                    <a:ea typeface="Segoe UI Symbol" panose="020B0502040204020203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dirty="0">
                    <a:latin typeface="Times New Roman" panose="02020603050405020304" pitchFamily="18" charset="0"/>
                    <a:ea typeface="Segoe UI Symbol" panose="020B0502040204020203" pitchFamily="34" charset="0"/>
                    <a:cs typeface="Times New Roman" panose="02020603050405020304" pitchFamily="18" charset="0"/>
                  </a:rPr>
                  <a:t>standard</a:t>
                </a:r>
                <a:r>
                  <a:rPr lang="zh-CN" altLang="en-US" dirty="0">
                    <a:latin typeface="Times New Roman" panose="02020603050405020304" pitchFamily="18" charset="0"/>
                    <a:ea typeface="Segoe UI Symbol" panose="020B0502040204020203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dirty="0">
                    <a:latin typeface="Times New Roman" panose="02020603050405020304" pitchFamily="18" charset="0"/>
                    <a:ea typeface="Segoe UI Symbol" panose="020B0502040204020203" pitchFamily="34" charset="0"/>
                    <a:cs typeface="Times New Roman" panose="02020603050405020304" pitchFamily="18" charset="0"/>
                  </a:rPr>
                  <a:t>multivariate</a:t>
                </a:r>
                <a:r>
                  <a:rPr lang="zh-CN" altLang="en-US" dirty="0">
                    <a:latin typeface="Times New Roman" panose="02020603050405020304" pitchFamily="18" charset="0"/>
                    <a:ea typeface="Segoe UI Symbol" panose="020B0502040204020203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dirty="0">
                    <a:latin typeface="Times New Roman" panose="02020603050405020304" pitchFamily="18" charset="0"/>
                    <a:ea typeface="Segoe UI Symbol" panose="020B0502040204020203" pitchFamily="34" charset="0"/>
                    <a:cs typeface="Times New Roman" panose="02020603050405020304" pitchFamily="18" charset="0"/>
                  </a:rPr>
                  <a:t>Gaussian</a:t>
                </a:r>
                <a:r>
                  <a:rPr lang="zh-CN" altLang="en-US" dirty="0">
                    <a:latin typeface="Times New Roman" panose="02020603050405020304" pitchFamily="18" charset="0"/>
                    <a:ea typeface="Segoe UI Symbol" panose="020B0502040204020203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dirty="0">
                    <a:latin typeface="Times New Roman" panose="02020603050405020304" pitchFamily="18" charset="0"/>
                    <a:ea typeface="Segoe UI Symbol" panose="020B0502040204020203" pitchFamily="34" charset="0"/>
                    <a:cs typeface="Times New Roman" panose="02020603050405020304" pitchFamily="18" charset="0"/>
                  </a:rPr>
                  <a:t>distribution</a:t>
                </a:r>
                <a:r>
                  <a:rPr lang="zh-CN" altLang="en-US" dirty="0">
                    <a:latin typeface="Times New Roman" panose="02020603050405020304" pitchFamily="18" charset="0"/>
                    <a:ea typeface="Segoe UI Symbol" panose="020B0502040204020203" pitchFamily="34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  <a:ea typeface="Segoe UI Symbol" panose="020B0502040204020203" pitchFamily="34" charset="0"/>
                        <a:cs typeface="Times New Roman" panose="02020603050405020304" pitchFamily="18" charset="0"/>
                      </a:rPr>
                      <m:t>𝑁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  <a:ea typeface="Segoe UI Symbol" panose="020B0502040204020203" pitchFamily="34" charset="0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  <a:cs typeface="Times New Roman" panose="02020603050405020304" pitchFamily="18" charset="0"/>
                          </a:rPr>
                          <m:t>0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  <a:cs typeface="Times New Roman" panose="02020603050405020304" pitchFamily="18" charset="0"/>
                          </a:rPr>
                          <m:t>𝑟𝐾</m:t>
                        </m:r>
                      </m:sub>
                    </m:sSub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Segoe UI Symbol" panose="020B0502040204020203" pitchFamily="34" charset="0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  <a:cs typeface="Times New Roman" panose="020206030504050203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  <a:cs typeface="Times New Roman" panose="02020603050405020304" pitchFamily="18" charset="0"/>
                          </a:rPr>
                          <m:t>𝑟𝐾</m:t>
                        </m:r>
                      </m:sub>
                    </m:sSub>
                    <m:r>
                      <a:rPr lang="en-US" altLang="zh-CN" i="1" dirty="0" smtClean="0">
                        <a:latin typeface="Cambria Math" panose="02040503050406030204" pitchFamily="18" charset="0"/>
                        <a:ea typeface="Segoe UI Symbol" panose="020B0502040204020203" pitchFamily="34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altLang="zh-CN" dirty="0">
                  <a:latin typeface="Times New Roman" panose="02020603050405020304" pitchFamily="18" charset="0"/>
                  <a:ea typeface="Segoe UI Symbol" panose="020B0502040204020203" pitchFamily="34" charset="0"/>
                  <a:cs typeface="Times New Roman" panose="02020603050405020304" pitchFamily="18" charset="0"/>
                </a:endParaRPr>
              </a:p>
              <a:p>
                <a:endParaRPr lang="en-US" altLang="zh-CN" dirty="0">
                  <a:latin typeface="Times New Roman" panose="02020603050405020304" pitchFamily="18" charset="0"/>
                  <a:ea typeface="Segoe UI Symbol" panose="020B0502040204020203" pitchFamily="34" charset="0"/>
                  <a:cs typeface="Times New Roman" panose="02020603050405020304" pitchFamily="18" charset="0"/>
                </a:endParaRPr>
              </a:p>
              <a:p>
                <a:r>
                  <a:rPr lang="en-US" altLang="zh-CN" dirty="0">
                    <a:latin typeface="Times New Roman" panose="02020603050405020304" pitchFamily="18" charset="0"/>
                    <a:ea typeface="Segoe UI Symbol" panose="020B0502040204020203" pitchFamily="34" charset="0"/>
                    <a:cs typeface="Times New Roman" panose="02020603050405020304" pitchFamily="18" charset="0"/>
                  </a:rPr>
                  <a:t>Different</a:t>
                </a:r>
                <a:r>
                  <a:rPr lang="zh-CN" altLang="en-US" dirty="0">
                    <a:latin typeface="Times New Roman" panose="02020603050405020304" pitchFamily="18" charset="0"/>
                    <a:ea typeface="Segoe UI Symbol" panose="020B0502040204020203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dirty="0">
                    <a:latin typeface="Times New Roman" panose="02020603050405020304" pitchFamily="18" charset="0"/>
                    <a:ea typeface="Segoe UI Symbol" panose="020B0502040204020203" pitchFamily="34" charset="0"/>
                    <a:cs typeface="Times New Roman" panose="02020603050405020304" pitchFamily="18" charset="0"/>
                  </a:rPr>
                  <a:t>subgoal</a:t>
                </a:r>
                <a:r>
                  <a:rPr lang="zh-CN" altLang="en-US" dirty="0">
                    <a:latin typeface="Times New Roman" panose="02020603050405020304" pitchFamily="18" charset="0"/>
                    <a:ea typeface="Segoe UI Symbol" panose="020B0502040204020203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dirty="0">
                    <a:latin typeface="Times New Roman" panose="02020603050405020304" pitchFamily="18" charset="0"/>
                    <a:ea typeface="Segoe UI Symbol" panose="020B0502040204020203" pitchFamily="34" charset="0"/>
                    <a:cs typeface="Times New Roman" panose="02020603050405020304" pitchFamily="18" charset="0"/>
                  </a:rPr>
                  <a:t>sequences</a:t>
                </a:r>
                <a:r>
                  <a:rPr lang="zh-CN" altLang="en-US" dirty="0">
                    <a:latin typeface="Times New Roman" panose="02020603050405020304" pitchFamily="18" charset="0"/>
                    <a:ea typeface="Segoe UI Symbol" panose="020B0502040204020203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dirty="0">
                    <a:latin typeface="Times New Roman" panose="02020603050405020304" pitchFamily="18" charset="0"/>
                    <a:ea typeface="Segoe UI Symbol" panose="020B0502040204020203" pitchFamily="34" charset="0"/>
                    <a:cs typeface="Times New Roman" panose="02020603050405020304" pitchFamily="18" charset="0"/>
                  </a:rPr>
                  <a:t>from</a:t>
                </a:r>
                <a:r>
                  <a:rPr lang="zh-CN" altLang="en-US" dirty="0">
                    <a:latin typeface="Times New Roman" panose="02020603050405020304" pitchFamily="18" charset="0"/>
                    <a:ea typeface="Segoe UI Symbol" panose="020B0502040204020203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dirty="0">
                    <a:latin typeface="Times New Roman" panose="02020603050405020304" pitchFamily="18" charset="0"/>
                    <a:ea typeface="Segoe UI Symbol" panose="020B0502040204020203" pitchFamily="34" charset="0"/>
                    <a:cs typeface="Times New Roman" panose="02020603050405020304" pitchFamily="18" charset="0"/>
                  </a:rPr>
                  <a:t>the</a:t>
                </a:r>
                <a:r>
                  <a:rPr lang="zh-CN" altLang="en-US" dirty="0">
                    <a:latin typeface="Times New Roman" panose="02020603050405020304" pitchFamily="18" charset="0"/>
                    <a:ea typeface="Segoe UI Symbol" panose="020B0502040204020203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dirty="0">
                    <a:latin typeface="Times New Roman" panose="02020603050405020304" pitchFamily="18" charset="0"/>
                    <a:ea typeface="Segoe UI Symbol" panose="020B0502040204020203" pitchFamily="34" charset="0"/>
                    <a:cs typeface="Times New Roman" panose="02020603050405020304" pitchFamily="18" charset="0"/>
                  </a:rPr>
                  <a:t>distribution</a:t>
                </a:r>
                <a:r>
                  <a:rPr lang="zh-CN" altLang="en-US" dirty="0">
                    <a:latin typeface="Times New Roman" panose="02020603050405020304" pitchFamily="18" charset="0"/>
                    <a:ea typeface="Segoe UI Symbol" panose="020B0502040204020203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dirty="0">
                    <a:latin typeface="Times New Roman" panose="02020603050405020304" pitchFamily="18" charset="0"/>
                    <a:ea typeface="Segoe UI Symbol" panose="020B0502040204020203" pitchFamily="34" charset="0"/>
                    <a:cs typeface="Times New Roman" panose="02020603050405020304" pitchFamily="18" charset="0"/>
                  </a:rPr>
                  <a:t>and</a:t>
                </a:r>
                <a:r>
                  <a:rPr lang="zh-CN" altLang="en-US" dirty="0">
                    <a:latin typeface="Times New Roman" panose="02020603050405020304" pitchFamily="18" charset="0"/>
                    <a:ea typeface="Segoe UI Symbol" panose="020B0502040204020203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dirty="0">
                    <a:latin typeface="Times New Roman" panose="02020603050405020304" pitchFamily="18" charset="0"/>
                    <a:ea typeface="Segoe UI Symbol" panose="020B0502040204020203" pitchFamily="34" charset="0"/>
                    <a:cs typeface="Times New Roman" panose="02020603050405020304" pitchFamily="18" charset="0"/>
                  </a:rPr>
                  <a:t>fit</a:t>
                </a:r>
                <a:r>
                  <a:rPr lang="zh-CN" altLang="en-US" dirty="0">
                    <a:latin typeface="Times New Roman" panose="02020603050405020304" pitchFamily="18" charset="0"/>
                    <a:ea typeface="Segoe UI Symbol" panose="020B0502040204020203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dirty="0">
                    <a:latin typeface="Times New Roman" panose="02020603050405020304" pitchFamily="18" charset="0"/>
                    <a:ea typeface="Segoe UI Symbol" panose="020B0502040204020203" pitchFamily="34" charset="0"/>
                    <a:cs typeface="Times New Roman" panose="02020603050405020304" pitchFamily="18" charset="0"/>
                  </a:rPr>
                  <a:t>a</a:t>
                </a:r>
                <a:r>
                  <a:rPr lang="zh-CN" altLang="en-US" dirty="0">
                    <a:latin typeface="Times New Roman" panose="02020603050405020304" pitchFamily="18" charset="0"/>
                    <a:ea typeface="Segoe UI Symbol" panose="020B0502040204020203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dirty="0">
                    <a:latin typeface="Times New Roman" panose="02020603050405020304" pitchFamily="18" charset="0"/>
                    <a:ea typeface="Segoe UI Symbol" panose="020B0502040204020203" pitchFamily="34" charset="0"/>
                    <a:cs typeface="Times New Roman" panose="02020603050405020304" pitchFamily="18" charset="0"/>
                  </a:rPr>
                  <a:t>diagonal</a:t>
                </a:r>
                <a:r>
                  <a:rPr lang="zh-CN" altLang="en-US" dirty="0">
                    <a:latin typeface="Times New Roman" panose="02020603050405020304" pitchFamily="18" charset="0"/>
                    <a:ea typeface="Segoe UI Symbol" panose="020B0502040204020203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dirty="0">
                    <a:latin typeface="Times New Roman" panose="02020603050405020304" pitchFamily="18" charset="0"/>
                    <a:ea typeface="Segoe UI Symbol" panose="020B0502040204020203" pitchFamily="34" charset="0"/>
                    <a:cs typeface="Times New Roman" panose="02020603050405020304" pitchFamily="18" charset="0"/>
                  </a:rPr>
                  <a:t>multivariate</a:t>
                </a:r>
                <a:r>
                  <a:rPr lang="zh-CN" altLang="en-US" dirty="0">
                    <a:latin typeface="Times New Roman" panose="02020603050405020304" pitchFamily="18" charset="0"/>
                    <a:ea typeface="Segoe UI Symbol" panose="020B0502040204020203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dirty="0">
                    <a:latin typeface="Times New Roman" panose="02020603050405020304" pitchFamily="18" charset="0"/>
                    <a:ea typeface="Segoe UI Symbol" panose="020B0502040204020203" pitchFamily="34" charset="0"/>
                    <a:cs typeface="Times New Roman" panose="02020603050405020304" pitchFamily="18" charset="0"/>
                  </a:rPr>
                  <a:t>Gaussian</a:t>
                </a:r>
                <a:r>
                  <a:rPr lang="zh-CN" altLang="en-US" dirty="0">
                    <a:latin typeface="Times New Roman" panose="02020603050405020304" pitchFamily="18" charset="0"/>
                    <a:ea typeface="Segoe UI Symbol" panose="020B0502040204020203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dirty="0">
                    <a:latin typeface="Times New Roman" panose="02020603050405020304" pitchFamily="18" charset="0"/>
                    <a:ea typeface="Segoe UI Symbol" panose="020B0502040204020203" pitchFamily="34" charset="0"/>
                    <a:cs typeface="Times New Roman" panose="02020603050405020304" pitchFamily="18" charset="0"/>
                  </a:rPr>
                  <a:t>distribution</a:t>
                </a:r>
                <a:r>
                  <a:rPr lang="zh-CN" altLang="en-US" dirty="0">
                    <a:latin typeface="Times New Roman" panose="02020603050405020304" pitchFamily="18" charset="0"/>
                    <a:ea typeface="Segoe UI Symbol" panose="020B0502040204020203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dirty="0">
                    <a:latin typeface="Times New Roman" panose="02020603050405020304" pitchFamily="18" charset="0"/>
                    <a:ea typeface="Segoe UI Symbol" panose="020B0502040204020203" pitchFamily="34" charset="0"/>
                    <a:cs typeface="Times New Roman" panose="02020603050405020304" pitchFamily="18" charset="0"/>
                  </a:rPr>
                  <a:t>to</a:t>
                </a:r>
                <a:r>
                  <a:rPr lang="zh-CN" altLang="en-US" dirty="0">
                    <a:latin typeface="Times New Roman" panose="02020603050405020304" pitchFamily="18" charset="0"/>
                    <a:ea typeface="Segoe UI Symbol" panose="020B0502040204020203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dirty="0">
                    <a:latin typeface="Times New Roman" panose="02020603050405020304" pitchFamily="18" charset="0"/>
                    <a:ea typeface="Segoe UI Symbol" panose="020B0502040204020203" pitchFamily="34" charset="0"/>
                    <a:cs typeface="Times New Roman" panose="02020603050405020304" pitchFamily="18" charset="0"/>
                  </a:rPr>
                  <a:t>the</a:t>
                </a:r>
                <a:r>
                  <a:rPr lang="zh-CN" altLang="en-US" dirty="0">
                    <a:latin typeface="Times New Roman" panose="02020603050405020304" pitchFamily="18" charset="0"/>
                    <a:ea typeface="Segoe UI Symbol" panose="020B0502040204020203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dirty="0">
                    <a:latin typeface="Times New Roman" panose="02020603050405020304" pitchFamily="18" charset="0"/>
                    <a:ea typeface="Segoe UI Symbol" panose="020B0502040204020203" pitchFamily="34" charset="0"/>
                    <a:cs typeface="Times New Roman" panose="02020603050405020304" pitchFamily="18" charset="0"/>
                  </a:rPr>
                  <a:t>top</a:t>
                </a:r>
                <a:r>
                  <a:rPr lang="zh-CN" altLang="en-US" dirty="0">
                    <a:latin typeface="Times New Roman" panose="02020603050405020304" pitchFamily="18" charset="0"/>
                    <a:ea typeface="Segoe UI Symbol" panose="020B0502040204020203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dirty="0">
                    <a:latin typeface="Times New Roman" panose="02020603050405020304" pitchFamily="18" charset="0"/>
                    <a:ea typeface="Segoe UI Symbol" panose="020B0502040204020203" pitchFamily="34" charset="0"/>
                    <a:cs typeface="Times New Roman" panose="02020603050405020304" pitchFamily="18" charset="0"/>
                  </a:rPr>
                  <a:t>5%</a:t>
                </a:r>
                <a:r>
                  <a:rPr lang="zh-CN" altLang="en-US" dirty="0">
                    <a:latin typeface="Times New Roman" panose="02020603050405020304" pitchFamily="18" charset="0"/>
                    <a:ea typeface="Segoe UI Symbol" panose="020B0502040204020203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dirty="0">
                    <a:latin typeface="Times New Roman" panose="02020603050405020304" pitchFamily="18" charset="0"/>
                    <a:ea typeface="Segoe UI Symbol" panose="020B0502040204020203" pitchFamily="34" charset="0"/>
                    <a:cs typeface="Times New Roman" panose="02020603050405020304" pitchFamily="18" charset="0"/>
                  </a:rPr>
                  <a:t>of</a:t>
                </a:r>
                <a:r>
                  <a:rPr lang="zh-CN" altLang="en-US" dirty="0">
                    <a:latin typeface="Times New Roman" panose="02020603050405020304" pitchFamily="18" charset="0"/>
                    <a:ea typeface="Segoe UI Symbol" panose="020B0502040204020203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dirty="0">
                    <a:latin typeface="Times New Roman" panose="02020603050405020304" pitchFamily="18" charset="0"/>
                    <a:ea typeface="Segoe UI Symbol" panose="020B0502040204020203" pitchFamily="34" charset="0"/>
                    <a:cs typeface="Times New Roman" panose="02020603050405020304" pitchFamily="18" charset="0"/>
                  </a:rPr>
                  <a:t>samples.</a:t>
                </a:r>
              </a:p>
              <a:p>
                <a:endParaRPr lang="en-US" altLang="zh-CN" dirty="0">
                  <a:latin typeface="Times New Roman" panose="02020603050405020304" pitchFamily="18" charset="0"/>
                  <a:ea typeface="Segoe UI Symbol" panose="020B0502040204020203" pitchFamily="34" charset="0"/>
                  <a:cs typeface="Times New Roman" panose="02020603050405020304" pitchFamily="18" charset="0"/>
                </a:endParaRPr>
              </a:p>
              <a:p>
                <a:r>
                  <a:rPr lang="en-US" altLang="zh-CN" dirty="0">
                    <a:latin typeface="Times New Roman" panose="02020603050405020304" pitchFamily="18" charset="0"/>
                    <a:ea typeface="Segoe UI Symbol" panose="020B0502040204020203" pitchFamily="34" charset="0"/>
                    <a:cs typeface="Times New Roman" panose="02020603050405020304" pitchFamily="18" charset="0"/>
                  </a:rPr>
                  <a:t>Repeat</a:t>
                </a:r>
                <a:r>
                  <a:rPr lang="zh-CN" altLang="en-US" dirty="0">
                    <a:latin typeface="Times New Roman" panose="02020603050405020304" pitchFamily="18" charset="0"/>
                    <a:ea typeface="Segoe UI Symbol" panose="020B0502040204020203" pitchFamily="34" charset="0"/>
                    <a:cs typeface="Times New Roman" panose="02020603050405020304" pitchFamily="18" charset="0"/>
                  </a:rPr>
                  <a:t> </a:t>
                </a:r>
                <a:endParaRPr lang="en-US" altLang="zh-CN" dirty="0">
                  <a:latin typeface="Times New Roman" panose="02020603050405020304" pitchFamily="18" charset="0"/>
                  <a:ea typeface="Segoe UI Symbol" panose="020B0502040204020203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FE06AD14-7F9A-2623-A7C0-A438728D9C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798" y="957743"/>
                <a:ext cx="8706447" cy="3139321"/>
              </a:xfrm>
              <a:prstGeom prst="rect">
                <a:avLst/>
              </a:prstGeom>
              <a:blipFill>
                <a:blip r:embed="rId3"/>
                <a:stretch>
                  <a:fillRect l="-583" t="-806" b="-20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3DA6AEAB-5CC2-C464-C90A-E4C3E92EED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4945" y="1459819"/>
            <a:ext cx="5038936" cy="670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021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wrap="none">
        <a:spAutoFit/>
      </a:bodyPr>
      <a:lstStyle>
        <a:defPPr algn="l">
          <a:defRPr kumimoji="1" dirty="0">
            <a:latin typeface="Calibri" panose="020F0502020204030204" pitchFamily="34" charset="0"/>
            <a:cs typeface="Calibri" panose="020F0502020204030204" pitchFamily="34" charset="0"/>
          </a:defRPr>
        </a:defPPr>
      </a:lstStyle>
    </a:spDef>
    <a:lnDef>
      <a:spPr>
        <a:ln w="19050">
          <a:solidFill>
            <a:srgbClr val="FF0000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156574</TotalTime>
  <Words>720</Words>
  <Application>Microsoft Macintosh PowerPoint</Application>
  <PresentationFormat>全屏显示(16:9)</PresentationFormat>
  <Paragraphs>147</Paragraphs>
  <Slides>18</Slides>
  <Notes>14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7" baseType="lpstr">
      <vt:lpstr>Calibri</vt:lpstr>
      <vt:lpstr>等线</vt:lpstr>
      <vt:lpstr>Cambria Math</vt:lpstr>
      <vt:lpstr>MS Reference Sans Serif</vt:lpstr>
      <vt:lpstr>等线</vt:lpstr>
      <vt:lpstr>Arial</vt:lpstr>
      <vt:lpstr>Lato</vt:lpstr>
      <vt:lpstr>Times New Roman</vt:lpstr>
      <vt:lpstr>1_Office 主题​​</vt:lpstr>
      <vt:lpstr>PowerPoint 演示文稿</vt:lpstr>
      <vt:lpstr>Authors</vt:lpstr>
      <vt:lpstr>Motivation</vt:lpstr>
      <vt:lpstr>Goal-Conditioned MDP</vt:lpstr>
      <vt:lpstr>Goal-Conditioned MDP</vt:lpstr>
      <vt:lpstr>Latent Embeddings for Abstracted Planning</vt:lpstr>
      <vt:lpstr>Planning over Subgoals</vt:lpstr>
      <vt:lpstr>Optimizing over Images</vt:lpstr>
      <vt:lpstr>Latent Space Optimization</vt:lpstr>
      <vt:lpstr>Algorithm</vt:lpstr>
      <vt:lpstr>Experiment</vt:lpstr>
      <vt:lpstr>Experiment</vt:lpstr>
      <vt:lpstr>PowerPoint 演示文稿</vt:lpstr>
      <vt:lpstr>Overview</vt:lpstr>
      <vt:lpstr>Distance Metric</vt:lpstr>
      <vt:lpstr>The Replay Buffer as a Graph</vt:lpstr>
      <vt:lpstr>Experiment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Peng Zhao</dc:creator>
  <cp:lastModifiedBy>mac</cp:lastModifiedBy>
  <cp:revision>2711</cp:revision>
  <cp:lastPrinted>2018-04-09T07:26:07Z</cp:lastPrinted>
  <dcterms:created xsi:type="dcterms:W3CDTF">2017-04-12T11:19:14Z</dcterms:created>
  <dcterms:modified xsi:type="dcterms:W3CDTF">2025-05-15T14:47:12Z</dcterms:modified>
</cp:coreProperties>
</file>